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88" r:id="rId4"/>
    <p:sldMasterId id="2147483689" r:id="rId5"/>
    <p:sldMasterId id="214748369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y="5143500" cx="9144000"/>
  <p:notesSz cx="6858000" cy="9144000"/>
  <p:embeddedFontLst>
    <p:embeddedFont>
      <p:font typeface="Raleway"/>
      <p:regular r:id="rId32"/>
      <p:bold r:id="rId33"/>
    </p:embeddedFont>
    <p:embeddedFont>
      <p:font typeface="Helvetica Neue"/>
      <p:regular r:id="rId34"/>
      <p:bold r:id="rId35"/>
      <p:italic r:id="rId36"/>
      <p:boldItalic r:id="rId37"/>
    </p:embeddedFont>
    <p:embeddedFont>
      <p:font typeface="Source Sans Pro"/>
      <p:regular r:id="rId38"/>
      <p:bold r:id="rId39"/>
      <p:italic r:id="rId40"/>
      <p:boldItalic r:id="rId41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SourceSansPro-italic.fntdata"/><Relationship Id="rId20" Type="http://schemas.openxmlformats.org/officeDocument/2006/relationships/slide" Target="slides/slide13.xml"/><Relationship Id="rId41" Type="http://schemas.openxmlformats.org/officeDocument/2006/relationships/font" Target="fonts/SourceSansPro-boldItalic.fntdata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font" Target="fonts/Raleway-bold.fntdata"/><Relationship Id="rId10" Type="http://schemas.openxmlformats.org/officeDocument/2006/relationships/slide" Target="slides/slide3.xml"/><Relationship Id="rId32" Type="http://schemas.openxmlformats.org/officeDocument/2006/relationships/font" Target="fonts/Raleway-regular.fntdata"/><Relationship Id="rId13" Type="http://schemas.openxmlformats.org/officeDocument/2006/relationships/slide" Target="slides/slide6.xml"/><Relationship Id="rId35" Type="http://schemas.openxmlformats.org/officeDocument/2006/relationships/font" Target="fonts/HelveticaNeue-bold.fntdata"/><Relationship Id="rId12" Type="http://schemas.openxmlformats.org/officeDocument/2006/relationships/slide" Target="slides/slide5.xml"/><Relationship Id="rId34" Type="http://schemas.openxmlformats.org/officeDocument/2006/relationships/font" Target="fonts/HelveticaNeue-regular.fntdata"/><Relationship Id="rId15" Type="http://schemas.openxmlformats.org/officeDocument/2006/relationships/slide" Target="slides/slide8.xml"/><Relationship Id="rId37" Type="http://schemas.openxmlformats.org/officeDocument/2006/relationships/font" Target="fonts/HelveticaNeue-boldItalic.fntdata"/><Relationship Id="rId14" Type="http://schemas.openxmlformats.org/officeDocument/2006/relationships/slide" Target="slides/slide7.xml"/><Relationship Id="rId36" Type="http://schemas.openxmlformats.org/officeDocument/2006/relationships/font" Target="fonts/HelveticaNeue-italic.fntdata"/><Relationship Id="rId17" Type="http://schemas.openxmlformats.org/officeDocument/2006/relationships/slide" Target="slides/slide10.xml"/><Relationship Id="rId39" Type="http://schemas.openxmlformats.org/officeDocument/2006/relationships/font" Target="fonts/SourceSansPro-bold.fntdata"/><Relationship Id="rId16" Type="http://schemas.openxmlformats.org/officeDocument/2006/relationships/slide" Target="slides/slide9.xml"/><Relationship Id="rId38" Type="http://schemas.openxmlformats.org/officeDocument/2006/relationships/font" Target="fonts/SourceSansPro-regular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9" name="Shape 2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5" name="Shape 2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4" name="Shape 33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1" name="Shape 3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5" name="Shape 3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62" name="Shape 3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0" name="Shape 37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7" name="Shape 3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84" name="Shape 3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91" name="Shape 3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98" name="Shape 39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05" name="Shape 40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12" name="Shape 41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16" name="Shape 41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3" name="Shape 4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5" name="Shape 2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7" name="Shape 2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0" name="Shape 2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2" name="Shape 2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0.png"/><Relationship Id="rId3" Type="http://schemas.openxmlformats.org/officeDocument/2006/relationships/image" Target="../media/image0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8.png"/><Relationship Id="rId3" Type="http://schemas.openxmlformats.org/officeDocument/2006/relationships/image" Target="../media/image0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1.png"/><Relationship Id="rId3" Type="http://schemas.openxmlformats.org/officeDocument/2006/relationships/image" Target="../media/image00.png"/><Relationship Id="rId4" Type="http://schemas.openxmlformats.org/officeDocument/2006/relationships/image" Target="../media/image10.png"/><Relationship Id="rId5" Type="http://schemas.openxmlformats.org/officeDocument/2006/relationships/image" Target="../media/image06.png"/><Relationship Id="rId6" Type="http://schemas.openxmlformats.org/officeDocument/2006/relationships/image" Target="../media/image05.png"/><Relationship Id="rId7" Type="http://schemas.openxmlformats.org/officeDocument/2006/relationships/image" Target="../media/image09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">
    <p:bg>
      <p:bgPr>
        <a:solidFill>
          <a:schemeClr val="lt1"/>
        </a:solidFill>
      </p:bgPr>
    </p:bg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059" y="4406015"/>
            <a:ext cx="2112600" cy="535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0"/>
          <p:cNvSpPr/>
          <p:nvPr/>
        </p:nvSpPr>
        <p:spPr>
          <a:xfrm>
            <a:off x="458683" y="2593181"/>
            <a:ext cx="1375499" cy="605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" name="Shape 11"/>
          <p:cNvSpPr txBox="1"/>
          <p:nvPr>
            <p:ph type="title"/>
          </p:nvPr>
        </p:nvSpPr>
        <p:spPr>
          <a:xfrm>
            <a:off x="367391" y="648190"/>
            <a:ext cx="8292599" cy="18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rtl="0">
              <a:spcBef>
                <a:spcPts val="0"/>
              </a:spcBef>
              <a:buNone/>
              <a:defRPr b="1" sz="5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12" name="Shape 12"/>
          <p:cNvSpPr txBox="1"/>
          <p:nvPr>
            <p:ph idx="1" type="subTitle"/>
          </p:nvPr>
        </p:nvSpPr>
        <p:spPr>
          <a:xfrm>
            <a:off x="402093" y="2765802"/>
            <a:ext cx="3424800" cy="852899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None/>
              <a:defRPr sz="2000">
                <a:solidFill>
                  <a:srgbClr val="A5D0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4 section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 flipH="1" rot="10800000">
            <a:off x="0" y="1362299"/>
            <a:ext cx="2286000" cy="3781200"/>
          </a:xfrm>
          <a:prstGeom prst="rect">
            <a:avLst/>
          </a:prstGeom>
          <a:solidFill>
            <a:srgbClr val="C2DF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0" name="Shape 80"/>
          <p:cNvSpPr/>
          <p:nvPr/>
        </p:nvSpPr>
        <p:spPr>
          <a:xfrm flipH="1" rot="10800000">
            <a:off x="2286000" y="1362299"/>
            <a:ext cx="2286000" cy="3781200"/>
          </a:xfrm>
          <a:prstGeom prst="rect">
            <a:avLst/>
          </a:prstGeom>
          <a:solidFill>
            <a:srgbClr val="CFE6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1" name="Shape 81"/>
          <p:cNvSpPr/>
          <p:nvPr/>
        </p:nvSpPr>
        <p:spPr>
          <a:xfrm flipH="1" rot="10800000">
            <a:off x="6858000" y="1362299"/>
            <a:ext cx="2286000" cy="3781200"/>
          </a:xfrm>
          <a:prstGeom prst="rect">
            <a:avLst/>
          </a:prstGeom>
          <a:solidFill>
            <a:srgbClr val="E8F3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2" name="Shape 82"/>
          <p:cNvSpPr/>
          <p:nvPr/>
        </p:nvSpPr>
        <p:spPr>
          <a:xfrm flipH="1" rot="10800000">
            <a:off x="4572000" y="1362299"/>
            <a:ext cx="2286000" cy="3781200"/>
          </a:xfrm>
          <a:prstGeom prst="rect">
            <a:avLst/>
          </a:prstGeom>
          <a:solidFill>
            <a:srgbClr val="DBEC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3" name="Shape 83"/>
          <p:cNvSpPr txBox="1"/>
          <p:nvPr>
            <p:ph idx="1" type="subTitle"/>
          </p:nvPr>
        </p:nvSpPr>
        <p:spPr>
          <a:xfrm>
            <a:off x="137531" y="1539843"/>
            <a:ext cx="20142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>
              <a:spcBef>
                <a:spcPts val="0"/>
              </a:spcBef>
              <a:buNone/>
              <a:defRPr b="1"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84" name="Shape 84"/>
          <p:cNvSpPr txBox="1"/>
          <p:nvPr>
            <p:ph idx="2" type="body"/>
          </p:nvPr>
        </p:nvSpPr>
        <p:spPr>
          <a:xfrm>
            <a:off x="137775" y="2237156"/>
            <a:ext cx="2014200" cy="27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3" type="subTitle"/>
          </p:nvPr>
        </p:nvSpPr>
        <p:spPr>
          <a:xfrm>
            <a:off x="2421656" y="1539843"/>
            <a:ext cx="20142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>
              <a:spcBef>
                <a:spcPts val="0"/>
              </a:spcBef>
              <a:buNone/>
              <a:defRPr b="1"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86" name="Shape 86"/>
          <p:cNvSpPr txBox="1"/>
          <p:nvPr>
            <p:ph idx="4" type="body"/>
          </p:nvPr>
        </p:nvSpPr>
        <p:spPr>
          <a:xfrm>
            <a:off x="2421900" y="2237156"/>
            <a:ext cx="2014200" cy="27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7" name="Shape 87"/>
          <p:cNvSpPr txBox="1"/>
          <p:nvPr>
            <p:ph idx="5" type="subTitle"/>
          </p:nvPr>
        </p:nvSpPr>
        <p:spPr>
          <a:xfrm>
            <a:off x="4707656" y="1539843"/>
            <a:ext cx="20142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>
              <a:spcBef>
                <a:spcPts val="0"/>
              </a:spcBef>
              <a:buNone/>
              <a:defRPr b="1"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88" name="Shape 88"/>
          <p:cNvSpPr txBox="1"/>
          <p:nvPr>
            <p:ph idx="6" type="body"/>
          </p:nvPr>
        </p:nvSpPr>
        <p:spPr>
          <a:xfrm>
            <a:off x="4707900" y="2237156"/>
            <a:ext cx="2014200" cy="27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9" name="Shape 89"/>
          <p:cNvSpPr txBox="1"/>
          <p:nvPr>
            <p:ph idx="7" type="subTitle"/>
          </p:nvPr>
        </p:nvSpPr>
        <p:spPr>
          <a:xfrm>
            <a:off x="6993656" y="1539843"/>
            <a:ext cx="20142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>
              <a:spcBef>
                <a:spcPts val="0"/>
              </a:spcBef>
              <a:buNone/>
              <a:defRPr b="1"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90" name="Shape 90"/>
          <p:cNvSpPr txBox="1"/>
          <p:nvPr>
            <p:ph idx="8" type="body"/>
          </p:nvPr>
        </p:nvSpPr>
        <p:spPr>
          <a:xfrm>
            <a:off x="6993900" y="2237156"/>
            <a:ext cx="2014200" cy="27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91" name="Shape 91"/>
          <p:cNvSpPr txBox="1"/>
          <p:nvPr>
            <p:ph idx="12" type="sldNum"/>
          </p:nvPr>
        </p:nvSpPr>
        <p:spPr>
          <a:xfrm>
            <a:off x="8556787" y="4882877"/>
            <a:ext cx="548699" cy="2607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</a:p>
        </p:txBody>
      </p:sp>
      <p:sp>
        <p:nvSpPr>
          <p:cNvPr id="92" name="Shape 92"/>
          <p:cNvSpPr txBox="1"/>
          <p:nvPr>
            <p:ph type="title"/>
          </p:nvPr>
        </p:nvSpPr>
        <p:spPr>
          <a:xfrm>
            <a:off x="249300" y="185405"/>
            <a:ext cx="6357300" cy="970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>
              <a:spcBef>
                <a:spcPts val="0"/>
              </a:spcBef>
              <a:buNone/>
              <a:defRPr b="1" sz="3000"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pic>
        <p:nvPicPr>
          <p:cNvPr id="93" name="Shape 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84219" y="73865"/>
            <a:ext cx="2112600" cy="53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4 sections_icons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 flipH="1" rot="10800000">
            <a:off x="0" y="1362299"/>
            <a:ext cx="2286000" cy="3781200"/>
          </a:xfrm>
          <a:prstGeom prst="rect">
            <a:avLst/>
          </a:prstGeom>
          <a:solidFill>
            <a:srgbClr val="C2DF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6" name="Shape 96"/>
          <p:cNvSpPr/>
          <p:nvPr/>
        </p:nvSpPr>
        <p:spPr>
          <a:xfrm flipH="1" rot="10800000">
            <a:off x="2286000" y="1362299"/>
            <a:ext cx="2286000" cy="3781200"/>
          </a:xfrm>
          <a:prstGeom prst="rect">
            <a:avLst/>
          </a:prstGeom>
          <a:solidFill>
            <a:srgbClr val="CFE6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7" name="Shape 97"/>
          <p:cNvSpPr/>
          <p:nvPr/>
        </p:nvSpPr>
        <p:spPr>
          <a:xfrm flipH="1" rot="10800000">
            <a:off x="6858000" y="1362299"/>
            <a:ext cx="2286000" cy="3781200"/>
          </a:xfrm>
          <a:prstGeom prst="rect">
            <a:avLst/>
          </a:prstGeom>
          <a:solidFill>
            <a:srgbClr val="E8F3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8" name="Shape 98"/>
          <p:cNvSpPr/>
          <p:nvPr/>
        </p:nvSpPr>
        <p:spPr>
          <a:xfrm flipH="1" rot="10800000">
            <a:off x="4572000" y="1362299"/>
            <a:ext cx="2286000" cy="3781200"/>
          </a:xfrm>
          <a:prstGeom prst="rect">
            <a:avLst/>
          </a:prstGeom>
          <a:solidFill>
            <a:srgbClr val="DBEC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9" name="Shape 99"/>
          <p:cNvSpPr txBox="1"/>
          <p:nvPr>
            <p:ph idx="1" type="subTitle"/>
          </p:nvPr>
        </p:nvSpPr>
        <p:spPr>
          <a:xfrm>
            <a:off x="2425162" y="2571768"/>
            <a:ext cx="20076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 algn="ctr">
              <a:spcBef>
                <a:spcPts val="0"/>
              </a:spcBef>
              <a:buNone/>
              <a:defRPr b="1"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rtl="0" algn="ctr">
              <a:spcBef>
                <a:spcPts val="0"/>
              </a:spcBef>
              <a:buNone/>
              <a:defRPr sz="1100"/>
            </a:lvl2pPr>
            <a:lvl3pPr rtl="0" algn="ctr">
              <a:spcBef>
                <a:spcPts val="0"/>
              </a:spcBef>
              <a:buNone/>
              <a:defRPr sz="1100"/>
            </a:lvl3pPr>
            <a:lvl4pPr rtl="0" algn="ctr">
              <a:spcBef>
                <a:spcPts val="0"/>
              </a:spcBef>
              <a:buNone/>
              <a:defRPr sz="1100"/>
            </a:lvl4pPr>
            <a:lvl5pPr rtl="0" algn="ctr">
              <a:spcBef>
                <a:spcPts val="0"/>
              </a:spcBef>
              <a:buNone/>
              <a:defRPr sz="1100"/>
            </a:lvl5pPr>
            <a:lvl6pPr rtl="0" algn="ctr">
              <a:spcBef>
                <a:spcPts val="0"/>
              </a:spcBef>
              <a:buNone/>
              <a:defRPr sz="1100"/>
            </a:lvl6pPr>
            <a:lvl7pPr rtl="0" algn="ctr">
              <a:spcBef>
                <a:spcPts val="0"/>
              </a:spcBef>
              <a:buNone/>
              <a:defRPr sz="1100"/>
            </a:lvl7pPr>
            <a:lvl8pPr rtl="0" algn="ctr">
              <a:spcBef>
                <a:spcPts val="0"/>
              </a:spcBef>
              <a:buNone/>
              <a:defRPr sz="1100"/>
            </a:lvl8pPr>
            <a:lvl9pPr rtl="0" algn="ctr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100" name="Shape 100"/>
          <p:cNvSpPr txBox="1"/>
          <p:nvPr>
            <p:ph idx="2" type="subTitle"/>
          </p:nvPr>
        </p:nvSpPr>
        <p:spPr>
          <a:xfrm>
            <a:off x="4711162" y="2571768"/>
            <a:ext cx="20076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 algn="ctr">
              <a:spcBef>
                <a:spcPts val="0"/>
              </a:spcBef>
              <a:buNone/>
              <a:defRPr b="1"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rtl="0" algn="ctr">
              <a:spcBef>
                <a:spcPts val="0"/>
              </a:spcBef>
              <a:buNone/>
              <a:defRPr sz="1100"/>
            </a:lvl2pPr>
            <a:lvl3pPr rtl="0" algn="ctr">
              <a:spcBef>
                <a:spcPts val="0"/>
              </a:spcBef>
              <a:buNone/>
              <a:defRPr sz="1100"/>
            </a:lvl3pPr>
            <a:lvl4pPr rtl="0" algn="ctr">
              <a:spcBef>
                <a:spcPts val="0"/>
              </a:spcBef>
              <a:buNone/>
              <a:defRPr sz="1100"/>
            </a:lvl4pPr>
            <a:lvl5pPr rtl="0" algn="ctr">
              <a:spcBef>
                <a:spcPts val="0"/>
              </a:spcBef>
              <a:buNone/>
              <a:defRPr sz="1100"/>
            </a:lvl5pPr>
            <a:lvl6pPr rtl="0" algn="ctr">
              <a:spcBef>
                <a:spcPts val="0"/>
              </a:spcBef>
              <a:buNone/>
              <a:defRPr sz="1100"/>
            </a:lvl6pPr>
            <a:lvl7pPr rtl="0" algn="ctr">
              <a:spcBef>
                <a:spcPts val="0"/>
              </a:spcBef>
              <a:buNone/>
              <a:defRPr sz="1100"/>
            </a:lvl7pPr>
            <a:lvl8pPr rtl="0" algn="ctr">
              <a:spcBef>
                <a:spcPts val="0"/>
              </a:spcBef>
              <a:buNone/>
              <a:defRPr sz="1100"/>
            </a:lvl8pPr>
            <a:lvl9pPr rtl="0" algn="ctr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101" name="Shape 101"/>
          <p:cNvSpPr txBox="1"/>
          <p:nvPr>
            <p:ph idx="3" type="subTitle"/>
          </p:nvPr>
        </p:nvSpPr>
        <p:spPr>
          <a:xfrm>
            <a:off x="6997162" y="2571768"/>
            <a:ext cx="20076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 algn="ctr">
              <a:spcBef>
                <a:spcPts val="0"/>
              </a:spcBef>
              <a:buNone/>
              <a:defRPr b="1"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rtl="0" algn="ctr">
              <a:spcBef>
                <a:spcPts val="0"/>
              </a:spcBef>
              <a:buNone/>
              <a:defRPr sz="1100"/>
            </a:lvl2pPr>
            <a:lvl3pPr rtl="0" algn="ctr">
              <a:spcBef>
                <a:spcPts val="0"/>
              </a:spcBef>
              <a:buNone/>
              <a:defRPr sz="1100"/>
            </a:lvl3pPr>
            <a:lvl4pPr rtl="0" algn="ctr">
              <a:spcBef>
                <a:spcPts val="0"/>
              </a:spcBef>
              <a:buNone/>
              <a:defRPr sz="1100"/>
            </a:lvl4pPr>
            <a:lvl5pPr rtl="0" algn="ctr">
              <a:spcBef>
                <a:spcPts val="0"/>
              </a:spcBef>
              <a:buNone/>
              <a:defRPr sz="1100"/>
            </a:lvl5pPr>
            <a:lvl6pPr rtl="0" algn="ctr">
              <a:spcBef>
                <a:spcPts val="0"/>
              </a:spcBef>
              <a:buNone/>
              <a:defRPr sz="1100"/>
            </a:lvl6pPr>
            <a:lvl7pPr rtl="0" algn="ctr">
              <a:spcBef>
                <a:spcPts val="0"/>
              </a:spcBef>
              <a:buNone/>
              <a:defRPr sz="1100"/>
            </a:lvl7pPr>
            <a:lvl8pPr rtl="0" algn="ctr">
              <a:spcBef>
                <a:spcPts val="0"/>
              </a:spcBef>
              <a:buNone/>
              <a:defRPr sz="1100"/>
            </a:lvl8pPr>
            <a:lvl9pPr rtl="0" algn="ctr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102" name="Shape 102"/>
          <p:cNvSpPr txBox="1"/>
          <p:nvPr>
            <p:ph idx="4" type="subTitle"/>
          </p:nvPr>
        </p:nvSpPr>
        <p:spPr>
          <a:xfrm>
            <a:off x="139162" y="2571768"/>
            <a:ext cx="20076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 algn="ctr">
              <a:spcBef>
                <a:spcPts val="0"/>
              </a:spcBef>
              <a:buNone/>
              <a:defRPr b="1" sz="2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rtl="0" algn="ctr">
              <a:spcBef>
                <a:spcPts val="0"/>
              </a:spcBef>
              <a:buNone/>
              <a:defRPr sz="1100"/>
            </a:lvl2pPr>
            <a:lvl3pPr rtl="0" algn="ctr">
              <a:spcBef>
                <a:spcPts val="0"/>
              </a:spcBef>
              <a:buNone/>
              <a:defRPr sz="1100"/>
            </a:lvl3pPr>
            <a:lvl4pPr rtl="0" algn="ctr">
              <a:spcBef>
                <a:spcPts val="0"/>
              </a:spcBef>
              <a:buNone/>
              <a:defRPr sz="1100"/>
            </a:lvl4pPr>
            <a:lvl5pPr rtl="0" algn="ctr">
              <a:spcBef>
                <a:spcPts val="0"/>
              </a:spcBef>
              <a:buNone/>
              <a:defRPr sz="1100"/>
            </a:lvl5pPr>
            <a:lvl6pPr rtl="0" algn="ctr">
              <a:spcBef>
                <a:spcPts val="0"/>
              </a:spcBef>
              <a:buNone/>
              <a:defRPr sz="1100"/>
            </a:lvl6pPr>
            <a:lvl7pPr rtl="0" algn="ctr">
              <a:spcBef>
                <a:spcPts val="0"/>
              </a:spcBef>
              <a:buNone/>
              <a:defRPr sz="1100"/>
            </a:lvl7pPr>
            <a:lvl8pPr rtl="0" algn="ctr">
              <a:spcBef>
                <a:spcPts val="0"/>
              </a:spcBef>
              <a:buNone/>
              <a:defRPr sz="1100"/>
            </a:lvl8pPr>
            <a:lvl9pPr rtl="0" algn="ctr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103" name="Shape 103"/>
          <p:cNvSpPr txBox="1"/>
          <p:nvPr>
            <p:ph idx="12" type="sldNum"/>
          </p:nvPr>
        </p:nvSpPr>
        <p:spPr>
          <a:xfrm>
            <a:off x="8556787" y="4882877"/>
            <a:ext cx="548699" cy="2607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</a:p>
        </p:txBody>
      </p:sp>
      <p:sp>
        <p:nvSpPr>
          <p:cNvPr id="104" name="Shape 104"/>
          <p:cNvSpPr txBox="1"/>
          <p:nvPr>
            <p:ph type="title"/>
          </p:nvPr>
        </p:nvSpPr>
        <p:spPr>
          <a:xfrm>
            <a:off x="249300" y="185405"/>
            <a:ext cx="6357300" cy="970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>
              <a:spcBef>
                <a:spcPts val="0"/>
              </a:spcBef>
              <a:buNone/>
              <a:defRPr b="1" sz="3000"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105" name="Shape 105"/>
          <p:cNvSpPr txBox="1"/>
          <p:nvPr>
            <p:ph idx="5" type="body"/>
          </p:nvPr>
        </p:nvSpPr>
        <p:spPr>
          <a:xfrm>
            <a:off x="137775" y="3155643"/>
            <a:ext cx="2014200" cy="1858799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06" name="Shape 106"/>
          <p:cNvSpPr txBox="1"/>
          <p:nvPr>
            <p:ph idx="6" type="body"/>
          </p:nvPr>
        </p:nvSpPr>
        <p:spPr>
          <a:xfrm>
            <a:off x="2421900" y="3155643"/>
            <a:ext cx="2014200" cy="1858799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07" name="Shape 107"/>
          <p:cNvSpPr txBox="1"/>
          <p:nvPr>
            <p:ph idx="7" type="body"/>
          </p:nvPr>
        </p:nvSpPr>
        <p:spPr>
          <a:xfrm>
            <a:off x="4707900" y="3155643"/>
            <a:ext cx="2014200" cy="1858799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08" name="Shape 108"/>
          <p:cNvSpPr txBox="1"/>
          <p:nvPr>
            <p:ph idx="8" type="body"/>
          </p:nvPr>
        </p:nvSpPr>
        <p:spPr>
          <a:xfrm>
            <a:off x="6993900" y="3155643"/>
            <a:ext cx="2014200" cy="1858799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109" name="Shape 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84219" y="73865"/>
            <a:ext cx="2112600" cy="53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5 sections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/>
        </p:nvSpPr>
        <p:spPr>
          <a:xfrm flipH="1" rot="10800000">
            <a:off x="0" y="1362299"/>
            <a:ext cx="1832699" cy="3781200"/>
          </a:xfrm>
          <a:prstGeom prst="rect">
            <a:avLst/>
          </a:prstGeom>
          <a:solidFill>
            <a:srgbClr val="C2DF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2" name="Shape 112"/>
          <p:cNvSpPr/>
          <p:nvPr/>
        </p:nvSpPr>
        <p:spPr>
          <a:xfrm flipH="1" rot="10800000">
            <a:off x="1832846" y="1362299"/>
            <a:ext cx="1832699" cy="3781200"/>
          </a:xfrm>
          <a:prstGeom prst="rect">
            <a:avLst/>
          </a:prstGeom>
          <a:solidFill>
            <a:srgbClr val="CFE6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3" name="Shape 113"/>
          <p:cNvSpPr/>
          <p:nvPr/>
        </p:nvSpPr>
        <p:spPr>
          <a:xfrm flipH="1" rot="10800000">
            <a:off x="5498539" y="1362299"/>
            <a:ext cx="1832699" cy="3781200"/>
          </a:xfrm>
          <a:prstGeom prst="rect">
            <a:avLst/>
          </a:prstGeom>
          <a:solidFill>
            <a:srgbClr val="E8F3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4" name="Shape 114"/>
          <p:cNvSpPr/>
          <p:nvPr/>
        </p:nvSpPr>
        <p:spPr>
          <a:xfrm flipH="1" rot="10800000">
            <a:off x="7331384" y="1362299"/>
            <a:ext cx="1832699" cy="3781200"/>
          </a:xfrm>
          <a:prstGeom prst="rect">
            <a:avLst/>
          </a:prstGeom>
          <a:solidFill>
            <a:srgbClr val="F5FA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5" name="Shape 115"/>
          <p:cNvSpPr/>
          <p:nvPr/>
        </p:nvSpPr>
        <p:spPr>
          <a:xfrm flipH="1" rot="10800000">
            <a:off x="3665692" y="1362299"/>
            <a:ext cx="1832699" cy="3781200"/>
          </a:xfrm>
          <a:prstGeom prst="rect">
            <a:avLst/>
          </a:prstGeom>
          <a:solidFill>
            <a:srgbClr val="DBEC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6" name="Shape 116"/>
          <p:cNvSpPr txBox="1"/>
          <p:nvPr>
            <p:ph idx="1" type="subTitle"/>
          </p:nvPr>
        </p:nvSpPr>
        <p:spPr>
          <a:xfrm>
            <a:off x="1909575" y="1539843"/>
            <a:ext cx="16794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>
              <a:spcBef>
                <a:spcPts val="0"/>
              </a:spcBef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117" name="Shape 117"/>
          <p:cNvSpPr txBox="1"/>
          <p:nvPr>
            <p:ph idx="2" type="body"/>
          </p:nvPr>
        </p:nvSpPr>
        <p:spPr>
          <a:xfrm>
            <a:off x="1909575" y="2123718"/>
            <a:ext cx="1679400" cy="2835899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18" name="Shape 118"/>
          <p:cNvSpPr txBox="1"/>
          <p:nvPr>
            <p:ph idx="3" type="body"/>
          </p:nvPr>
        </p:nvSpPr>
        <p:spPr>
          <a:xfrm>
            <a:off x="76725" y="2123718"/>
            <a:ext cx="1679400" cy="2835899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19" name="Shape 119"/>
          <p:cNvSpPr txBox="1"/>
          <p:nvPr>
            <p:ph idx="4" type="subTitle"/>
          </p:nvPr>
        </p:nvSpPr>
        <p:spPr>
          <a:xfrm>
            <a:off x="76725" y="1539843"/>
            <a:ext cx="16794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>
              <a:spcBef>
                <a:spcPts val="0"/>
              </a:spcBef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120" name="Shape 120"/>
          <p:cNvSpPr txBox="1"/>
          <p:nvPr>
            <p:ph idx="5" type="body"/>
          </p:nvPr>
        </p:nvSpPr>
        <p:spPr>
          <a:xfrm>
            <a:off x="3742406" y="2123718"/>
            <a:ext cx="1679400" cy="2835899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21" name="Shape 121"/>
          <p:cNvSpPr txBox="1"/>
          <p:nvPr>
            <p:ph idx="6" type="subTitle"/>
          </p:nvPr>
        </p:nvSpPr>
        <p:spPr>
          <a:xfrm>
            <a:off x="3742406" y="1539843"/>
            <a:ext cx="16794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>
              <a:spcBef>
                <a:spcPts val="0"/>
              </a:spcBef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122" name="Shape 122"/>
          <p:cNvSpPr txBox="1"/>
          <p:nvPr>
            <p:ph idx="7" type="body"/>
          </p:nvPr>
        </p:nvSpPr>
        <p:spPr>
          <a:xfrm>
            <a:off x="5575246" y="2123718"/>
            <a:ext cx="1679400" cy="2835899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23" name="Shape 123"/>
          <p:cNvSpPr txBox="1"/>
          <p:nvPr>
            <p:ph idx="8" type="subTitle"/>
          </p:nvPr>
        </p:nvSpPr>
        <p:spPr>
          <a:xfrm>
            <a:off x="5575246" y="1539843"/>
            <a:ext cx="16794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>
              <a:spcBef>
                <a:spcPts val="0"/>
              </a:spcBef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124" name="Shape 124"/>
          <p:cNvSpPr txBox="1"/>
          <p:nvPr>
            <p:ph idx="9" type="body"/>
          </p:nvPr>
        </p:nvSpPr>
        <p:spPr>
          <a:xfrm>
            <a:off x="7408096" y="2123718"/>
            <a:ext cx="1679400" cy="2835899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25" name="Shape 125"/>
          <p:cNvSpPr txBox="1"/>
          <p:nvPr>
            <p:ph idx="13" type="subTitle"/>
          </p:nvPr>
        </p:nvSpPr>
        <p:spPr>
          <a:xfrm>
            <a:off x="7408096" y="1539843"/>
            <a:ext cx="16794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>
              <a:spcBef>
                <a:spcPts val="0"/>
              </a:spcBef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126" name="Shape 126"/>
          <p:cNvSpPr txBox="1"/>
          <p:nvPr>
            <p:ph idx="12" type="sldNum"/>
          </p:nvPr>
        </p:nvSpPr>
        <p:spPr>
          <a:xfrm>
            <a:off x="8556787" y="4882877"/>
            <a:ext cx="548699" cy="2607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</a:p>
        </p:txBody>
      </p:sp>
      <p:sp>
        <p:nvSpPr>
          <p:cNvPr id="127" name="Shape 127"/>
          <p:cNvSpPr txBox="1"/>
          <p:nvPr>
            <p:ph type="title"/>
          </p:nvPr>
        </p:nvSpPr>
        <p:spPr>
          <a:xfrm>
            <a:off x="249300" y="185405"/>
            <a:ext cx="6357300" cy="970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>
              <a:spcBef>
                <a:spcPts val="0"/>
              </a:spcBef>
              <a:buNone/>
              <a:defRPr b="1" sz="3000"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pic>
        <p:nvPicPr>
          <p:cNvPr id="128" name="Shape 1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84219" y="73865"/>
            <a:ext cx="2112600" cy="53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5 sections_icons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 flipH="1" rot="10800000">
            <a:off x="0" y="1362299"/>
            <a:ext cx="1832699" cy="3781200"/>
          </a:xfrm>
          <a:prstGeom prst="rect">
            <a:avLst/>
          </a:prstGeom>
          <a:solidFill>
            <a:srgbClr val="C2DF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1" name="Shape 131"/>
          <p:cNvSpPr/>
          <p:nvPr/>
        </p:nvSpPr>
        <p:spPr>
          <a:xfrm flipH="1" rot="10800000">
            <a:off x="1832846" y="1362299"/>
            <a:ext cx="1832699" cy="3781200"/>
          </a:xfrm>
          <a:prstGeom prst="rect">
            <a:avLst/>
          </a:prstGeom>
          <a:solidFill>
            <a:srgbClr val="CFE6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2" name="Shape 132"/>
          <p:cNvSpPr/>
          <p:nvPr/>
        </p:nvSpPr>
        <p:spPr>
          <a:xfrm flipH="1" rot="10800000">
            <a:off x="5498539" y="1362299"/>
            <a:ext cx="1832699" cy="3781200"/>
          </a:xfrm>
          <a:prstGeom prst="rect">
            <a:avLst/>
          </a:prstGeom>
          <a:solidFill>
            <a:srgbClr val="E8F3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3" name="Shape 133"/>
          <p:cNvSpPr/>
          <p:nvPr/>
        </p:nvSpPr>
        <p:spPr>
          <a:xfrm flipH="1" rot="10800000">
            <a:off x="7331384" y="1362299"/>
            <a:ext cx="1832699" cy="3781200"/>
          </a:xfrm>
          <a:prstGeom prst="rect">
            <a:avLst/>
          </a:prstGeom>
          <a:solidFill>
            <a:srgbClr val="F5FA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4" name="Shape 134"/>
          <p:cNvSpPr/>
          <p:nvPr/>
        </p:nvSpPr>
        <p:spPr>
          <a:xfrm flipH="1" rot="10800000">
            <a:off x="3665692" y="1362299"/>
            <a:ext cx="1832699" cy="3781200"/>
          </a:xfrm>
          <a:prstGeom prst="rect">
            <a:avLst/>
          </a:prstGeom>
          <a:solidFill>
            <a:srgbClr val="DBEC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5" name="Shape 135"/>
          <p:cNvSpPr txBox="1"/>
          <p:nvPr>
            <p:ph idx="1" type="subTitle"/>
          </p:nvPr>
        </p:nvSpPr>
        <p:spPr>
          <a:xfrm>
            <a:off x="1909575" y="2709525"/>
            <a:ext cx="16794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 algn="ctr">
              <a:spcBef>
                <a:spcPts val="0"/>
              </a:spcBef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136" name="Shape 136"/>
          <p:cNvSpPr txBox="1"/>
          <p:nvPr>
            <p:ph idx="2" type="body"/>
          </p:nvPr>
        </p:nvSpPr>
        <p:spPr>
          <a:xfrm>
            <a:off x="1909575" y="3293400"/>
            <a:ext cx="1679400" cy="16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37" name="Shape 137"/>
          <p:cNvSpPr txBox="1"/>
          <p:nvPr>
            <p:ph idx="3" type="subTitle"/>
          </p:nvPr>
        </p:nvSpPr>
        <p:spPr>
          <a:xfrm>
            <a:off x="3742415" y="2709525"/>
            <a:ext cx="16794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 algn="ctr">
              <a:spcBef>
                <a:spcPts val="0"/>
              </a:spcBef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138" name="Shape 138"/>
          <p:cNvSpPr txBox="1"/>
          <p:nvPr>
            <p:ph idx="4" type="body"/>
          </p:nvPr>
        </p:nvSpPr>
        <p:spPr>
          <a:xfrm>
            <a:off x="3742415" y="3293400"/>
            <a:ext cx="1679400" cy="16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39" name="Shape 139"/>
          <p:cNvSpPr txBox="1"/>
          <p:nvPr>
            <p:ph idx="5" type="subTitle"/>
          </p:nvPr>
        </p:nvSpPr>
        <p:spPr>
          <a:xfrm>
            <a:off x="5575256" y="2709525"/>
            <a:ext cx="16794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 algn="ctr">
              <a:spcBef>
                <a:spcPts val="0"/>
              </a:spcBef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140" name="Shape 140"/>
          <p:cNvSpPr txBox="1"/>
          <p:nvPr>
            <p:ph idx="6" type="body"/>
          </p:nvPr>
        </p:nvSpPr>
        <p:spPr>
          <a:xfrm>
            <a:off x="5575256" y="3293400"/>
            <a:ext cx="1679400" cy="16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41" name="Shape 141"/>
          <p:cNvSpPr txBox="1"/>
          <p:nvPr>
            <p:ph idx="7" type="subTitle"/>
          </p:nvPr>
        </p:nvSpPr>
        <p:spPr>
          <a:xfrm>
            <a:off x="7408087" y="2709525"/>
            <a:ext cx="16794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 algn="ctr">
              <a:spcBef>
                <a:spcPts val="0"/>
              </a:spcBef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142" name="Shape 142"/>
          <p:cNvSpPr txBox="1"/>
          <p:nvPr>
            <p:ph idx="8" type="body"/>
          </p:nvPr>
        </p:nvSpPr>
        <p:spPr>
          <a:xfrm>
            <a:off x="7408087" y="3293400"/>
            <a:ext cx="1679400" cy="16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43" name="Shape 143"/>
          <p:cNvSpPr txBox="1"/>
          <p:nvPr>
            <p:ph idx="9" type="subTitle"/>
          </p:nvPr>
        </p:nvSpPr>
        <p:spPr>
          <a:xfrm>
            <a:off x="76725" y="2709525"/>
            <a:ext cx="16794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 algn="ctr">
              <a:spcBef>
                <a:spcPts val="0"/>
              </a:spcBef>
              <a:buNone/>
              <a:defRPr b="1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144" name="Shape 144"/>
          <p:cNvSpPr txBox="1"/>
          <p:nvPr>
            <p:ph idx="13" type="body"/>
          </p:nvPr>
        </p:nvSpPr>
        <p:spPr>
          <a:xfrm>
            <a:off x="76725" y="3293400"/>
            <a:ext cx="1679400" cy="16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45" name="Shape 145"/>
          <p:cNvSpPr txBox="1"/>
          <p:nvPr>
            <p:ph idx="12" type="sldNum"/>
          </p:nvPr>
        </p:nvSpPr>
        <p:spPr>
          <a:xfrm>
            <a:off x="8556787" y="4882877"/>
            <a:ext cx="548699" cy="2607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</a:p>
        </p:txBody>
      </p:sp>
      <p:sp>
        <p:nvSpPr>
          <p:cNvPr id="146" name="Shape 146"/>
          <p:cNvSpPr txBox="1"/>
          <p:nvPr>
            <p:ph type="title"/>
          </p:nvPr>
        </p:nvSpPr>
        <p:spPr>
          <a:xfrm>
            <a:off x="249300" y="185405"/>
            <a:ext cx="6357300" cy="970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>
              <a:spcBef>
                <a:spcPts val="0"/>
              </a:spcBef>
              <a:buNone/>
              <a:defRPr b="1" sz="3000"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pic>
        <p:nvPicPr>
          <p:cNvPr id="147" name="Shape 1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84219" y="73865"/>
            <a:ext cx="2112600" cy="53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Vertical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/>
        </p:nvSpPr>
        <p:spPr>
          <a:xfrm flipH="1" rot="10800000">
            <a:off x="5143496" y="-4"/>
            <a:ext cx="4000500" cy="5143499"/>
          </a:xfrm>
          <a:prstGeom prst="rect">
            <a:avLst/>
          </a:prstGeom>
          <a:solidFill>
            <a:srgbClr val="DBEC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0" name="Shape 150"/>
          <p:cNvSpPr txBox="1"/>
          <p:nvPr>
            <p:ph idx="12" type="sldNum"/>
          </p:nvPr>
        </p:nvSpPr>
        <p:spPr>
          <a:xfrm>
            <a:off x="8556787" y="4882877"/>
            <a:ext cx="548699" cy="2607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</a:p>
        </p:txBody>
      </p:sp>
      <p:sp>
        <p:nvSpPr>
          <p:cNvPr id="151" name="Shape 151"/>
          <p:cNvSpPr txBox="1"/>
          <p:nvPr>
            <p:ph type="title"/>
          </p:nvPr>
        </p:nvSpPr>
        <p:spPr>
          <a:xfrm>
            <a:off x="249300" y="185400"/>
            <a:ext cx="4640100" cy="970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>
              <a:spcBef>
                <a:spcPts val="0"/>
              </a:spcBef>
              <a:buNone/>
              <a:defRPr b="1" sz="3000"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5387493" y="1358418"/>
            <a:ext cx="3547500" cy="35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153" name="Shape 1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84219" y="73865"/>
            <a:ext cx="2112600" cy="53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Picture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 flipH="1" rot="10800000">
            <a:off x="0" y="1380999"/>
            <a:ext cx="9144000" cy="3781200"/>
          </a:xfrm>
          <a:prstGeom prst="rect">
            <a:avLst/>
          </a:prstGeom>
          <a:solidFill>
            <a:srgbClr val="DBEC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6" name="Shape 156"/>
          <p:cNvSpPr/>
          <p:nvPr/>
        </p:nvSpPr>
        <p:spPr>
          <a:xfrm>
            <a:off x="0" y="311944"/>
            <a:ext cx="121500" cy="723900"/>
          </a:xfrm>
          <a:prstGeom prst="rect">
            <a:avLst/>
          </a:prstGeom>
          <a:solidFill>
            <a:srgbClr val="007B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7" name="Shape 157"/>
          <p:cNvSpPr/>
          <p:nvPr/>
        </p:nvSpPr>
        <p:spPr>
          <a:xfrm>
            <a:off x="4736735" y="-2776"/>
            <a:ext cx="4413900" cy="51621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ctr" bIns="68575" lIns="68575" rIns="68575" tIns="6857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8" name="Shape 158"/>
          <p:cNvSpPr txBox="1"/>
          <p:nvPr/>
        </p:nvSpPr>
        <p:spPr>
          <a:xfrm>
            <a:off x="4736737" y="1974731"/>
            <a:ext cx="4413900" cy="1522199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 add a picture: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Insert → Image…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100"/>
          </a:p>
        </p:txBody>
      </p:sp>
      <p:sp>
        <p:nvSpPr>
          <p:cNvPr id="159" name="Shape 159"/>
          <p:cNvSpPr txBox="1"/>
          <p:nvPr>
            <p:ph type="title"/>
          </p:nvPr>
        </p:nvSpPr>
        <p:spPr>
          <a:xfrm>
            <a:off x="249300" y="185400"/>
            <a:ext cx="4298999" cy="970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>
              <a:spcBef>
                <a:spcPts val="0"/>
              </a:spcBef>
              <a:buNone/>
              <a:defRPr b="1" sz="3000"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249300" y="1569243"/>
            <a:ext cx="4298999" cy="3356699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Divider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hape 1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459604"/>
            <a:ext cx="9144000" cy="6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/>
          <p:nvPr/>
        </p:nvSpPr>
        <p:spPr>
          <a:xfrm>
            <a:off x="0" y="1950515"/>
            <a:ext cx="121500" cy="1200299"/>
          </a:xfrm>
          <a:prstGeom prst="rect">
            <a:avLst/>
          </a:prstGeom>
          <a:solidFill>
            <a:srgbClr val="A5D0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4" name="Shape 164"/>
          <p:cNvSpPr txBox="1"/>
          <p:nvPr>
            <p:ph type="title"/>
          </p:nvPr>
        </p:nvSpPr>
        <p:spPr>
          <a:xfrm>
            <a:off x="367387" y="1509525"/>
            <a:ext cx="7951500" cy="18798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rIns="68575" tIns="68575"/>
          <a:lstStyle>
            <a:lvl1pPr rtl="0">
              <a:spcBef>
                <a:spcPts val="0"/>
              </a:spcBef>
              <a:buNone/>
              <a:defRPr b="1" sz="5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165" name="Shape 165"/>
          <p:cNvSpPr txBox="1"/>
          <p:nvPr>
            <p:ph idx="1" type="subTitle"/>
          </p:nvPr>
        </p:nvSpPr>
        <p:spPr>
          <a:xfrm>
            <a:off x="367387" y="3389175"/>
            <a:ext cx="3459300" cy="804899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None/>
              <a:defRPr sz="2000">
                <a:solidFill>
                  <a:srgbClr val="99999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pic>
        <p:nvPicPr>
          <p:cNvPr id="166" name="Shape 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84219" y="73865"/>
            <a:ext cx="2112600" cy="53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Final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hape 1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31257" y="4406015"/>
            <a:ext cx="2112600" cy="53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24839" y="1932800"/>
            <a:ext cx="270000" cy="2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24839" y="2412867"/>
            <a:ext cx="270000" cy="2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86341" y="2909500"/>
            <a:ext cx="146999" cy="2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41803" y="3406132"/>
            <a:ext cx="262199" cy="2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 txBox="1"/>
          <p:nvPr/>
        </p:nvSpPr>
        <p:spPr>
          <a:xfrm>
            <a:off x="7500719" y="1909270"/>
            <a:ext cx="1688399" cy="2768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runtastic.com</a:t>
            </a:r>
          </a:p>
        </p:txBody>
      </p:sp>
      <p:sp>
        <p:nvSpPr>
          <p:cNvPr id="175" name="Shape 175"/>
          <p:cNvSpPr txBox="1"/>
          <p:nvPr/>
        </p:nvSpPr>
        <p:spPr>
          <a:xfrm>
            <a:off x="7500719" y="2405903"/>
            <a:ext cx="1688399" cy="2768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@Runtastic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7500719" y="2902535"/>
            <a:ext cx="1688399" cy="2768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runtastic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7500719" y="3399167"/>
            <a:ext cx="1688399" cy="2768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rIns="68575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400" u="none" cap="none" strike="noStrik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+runtastic</a:t>
            </a:r>
          </a:p>
        </p:txBody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457237" y="1771355"/>
            <a:ext cx="4561799" cy="18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chemeClr val="lt1"/>
              </a:buClr>
              <a:buSzPct val="100000"/>
              <a:buFont typeface="Source Sans Pro"/>
              <a:defRPr sz="23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chemeClr val="lt1"/>
              </a:buClr>
              <a:buSzPct val="100000"/>
              <a:buFont typeface="Source Sans Pro"/>
              <a:defRPr sz="23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chemeClr val="lt1"/>
              </a:buClr>
              <a:buSzPct val="100000"/>
              <a:buFont typeface="Source Sans Pro"/>
              <a:buChar char="○"/>
              <a:defRPr sz="23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chemeClr val="lt1"/>
              </a:buClr>
              <a:buSzPct val="100000"/>
              <a:buFont typeface="Source Sans Pro"/>
              <a:buChar char="○"/>
              <a:defRPr sz="23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chemeClr val="lt1"/>
              </a:buClr>
              <a:buSzPct val="100000"/>
              <a:buFont typeface="Source Sans Pro"/>
              <a:defRPr sz="23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chemeClr val="lt1"/>
              </a:buClr>
              <a:buSzPct val="100000"/>
              <a:buFont typeface="Source Sans Pro"/>
              <a:buChar char="○"/>
              <a:defRPr sz="23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chemeClr val="lt1"/>
              </a:buClr>
              <a:buSzPct val="100000"/>
              <a:buFont typeface="Source Sans Pro"/>
              <a:buChar char="○"/>
              <a:defRPr sz="23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chemeClr val="lt1"/>
              </a:buClr>
              <a:buSzPct val="100000"/>
              <a:buFont typeface="Source Sans Pro"/>
              <a:defRPr sz="23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chemeClr val="lt1"/>
              </a:buClr>
              <a:buSzPct val="100000"/>
              <a:buFont typeface="Source Sans Pro"/>
              <a:buChar char="○"/>
              <a:defRPr sz="23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&amp; Subtitle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>
            <p:ph type="title"/>
          </p:nvPr>
        </p:nvSpPr>
        <p:spPr>
          <a:xfrm>
            <a:off x="666750" y="862012"/>
            <a:ext cx="7810499" cy="1742999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rIns="34275" tIns="34275"/>
          <a:lstStyle>
            <a:lvl1pPr indent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88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177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2540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342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431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5207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596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685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666750" y="2652712"/>
            <a:ext cx="7810499" cy="5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tIns="34275"/>
          <a:lstStyle>
            <a:lvl1pPr indent="0" marL="0" rtl="0" algn="ctr">
              <a:spcBef>
                <a:spcPts val="0"/>
              </a:spcBef>
              <a:buFont typeface="Helvetica Neue"/>
              <a:buNone/>
              <a:defRPr sz="1700"/>
            </a:lvl1pPr>
            <a:lvl2pPr indent="88900" marL="0" rtl="0" algn="ctr">
              <a:spcBef>
                <a:spcPts val="0"/>
              </a:spcBef>
              <a:buFont typeface="Helvetica Neue"/>
              <a:buNone/>
              <a:defRPr sz="1700"/>
            </a:lvl2pPr>
            <a:lvl3pPr indent="177800" marL="0" rtl="0" algn="ctr">
              <a:spcBef>
                <a:spcPts val="0"/>
              </a:spcBef>
              <a:buFont typeface="Helvetica Neue"/>
              <a:buNone/>
              <a:defRPr sz="1700"/>
            </a:lvl3pPr>
            <a:lvl4pPr indent="254000" marL="0" rtl="0" algn="ctr">
              <a:spcBef>
                <a:spcPts val="0"/>
              </a:spcBef>
              <a:buFont typeface="Helvetica Neue"/>
              <a:buNone/>
              <a:defRPr sz="1700"/>
            </a:lvl4pPr>
            <a:lvl5pPr indent="342900" marL="0" rtl="0" algn="ctr">
              <a:spcBef>
                <a:spcPts val="0"/>
              </a:spcBef>
              <a:buFont typeface="Helvetica Neue"/>
              <a:buNone/>
              <a:defRPr sz="1700"/>
            </a:lvl5pPr>
            <a:lvl6pPr rtl="0">
              <a:spcBef>
                <a:spcPts val="0"/>
              </a:spcBef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rtl="0">
              <a:spcBef>
                <a:spcPts val="0"/>
              </a:spcBef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rtl="0">
              <a:spcBef>
                <a:spcPts val="0"/>
              </a:spcBef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rtl="0">
              <a:spcBef>
                <a:spcPts val="0"/>
              </a:spcBef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83" name="Shape 283"/>
          <p:cNvSpPr txBox="1"/>
          <p:nvPr>
            <p:ph idx="12" type="sldNum"/>
          </p:nvPr>
        </p:nvSpPr>
        <p:spPr>
          <a:xfrm>
            <a:off x="4484636" y="4905375"/>
            <a:ext cx="170099" cy="176099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fld id="{00000000-1234-1234-1234-123412341234}" type="slidenum">
              <a:rPr b="0" baseline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Photo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>
            <p:ph idx="2" type="pic"/>
          </p:nvPr>
        </p:nvSpPr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tIns="34275"/>
          <a:lstStyle>
            <a:lvl1pPr indent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5555"/>
              <a:buFont typeface="Helvetica Neue"/>
              <a:buNone/>
              <a:defRPr b="0" baseline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88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177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2540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342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431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5207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596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685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86" name="Shape 286"/>
          <p:cNvSpPr txBox="1"/>
          <p:nvPr>
            <p:ph idx="12" type="sldNum"/>
          </p:nvPr>
        </p:nvSpPr>
        <p:spPr>
          <a:xfrm>
            <a:off x="4484636" y="4905375"/>
            <a:ext cx="170099" cy="176099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fld id="{00000000-1234-1234-1234-123412341234}" type="slidenum">
              <a:rPr b="0" baseline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1 section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 flipH="1" rot="10800000">
            <a:off x="0" y="1362305"/>
            <a:ext cx="9144000" cy="3781200"/>
          </a:xfrm>
          <a:prstGeom prst="rect">
            <a:avLst/>
          </a:prstGeom>
          <a:solidFill>
            <a:srgbClr val="DBEC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" name="Shape 15"/>
          <p:cNvSpPr txBox="1"/>
          <p:nvPr>
            <p:ph idx="1" type="body"/>
          </p:nvPr>
        </p:nvSpPr>
        <p:spPr>
          <a:xfrm>
            <a:off x="249300" y="1569243"/>
            <a:ext cx="8655899" cy="33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6" name="Shape 16"/>
          <p:cNvSpPr txBox="1"/>
          <p:nvPr>
            <p:ph type="title"/>
          </p:nvPr>
        </p:nvSpPr>
        <p:spPr>
          <a:xfrm>
            <a:off x="249300" y="185405"/>
            <a:ext cx="6357300" cy="970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>
              <a:spcBef>
                <a:spcPts val="0"/>
              </a:spcBef>
              <a:buNone/>
              <a:defRPr b="1" sz="3000"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17" name="Shape 17"/>
          <p:cNvSpPr txBox="1"/>
          <p:nvPr>
            <p:ph idx="12" type="sldNum"/>
          </p:nvPr>
        </p:nvSpPr>
        <p:spPr>
          <a:xfrm>
            <a:off x="8556787" y="4882877"/>
            <a:ext cx="548699" cy="2607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</a:p>
        </p:txBody>
      </p:sp>
      <p:pic>
        <p:nvPicPr>
          <p:cNvPr id="18" name="Shape 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84219" y="73865"/>
            <a:ext cx="2112600" cy="53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Photo - Horizontal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idx="2" type="pic"/>
          </p:nvPr>
        </p:nvSpPr>
        <p:spPr>
          <a:xfrm>
            <a:off x="1172237" y="252412"/>
            <a:ext cx="6800999" cy="32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tIns="34275"/>
          <a:lstStyle>
            <a:lvl1pPr indent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5555"/>
              <a:buFont typeface="Helvetica Neue"/>
              <a:buNone/>
              <a:defRPr b="0" baseline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88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177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2540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342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431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5207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596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685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89" name="Shape 289"/>
          <p:cNvSpPr txBox="1"/>
          <p:nvPr>
            <p:ph type="title"/>
          </p:nvPr>
        </p:nvSpPr>
        <p:spPr>
          <a:xfrm>
            <a:off x="238125" y="3543300"/>
            <a:ext cx="86679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rIns="34275" tIns="34275"/>
          <a:lstStyle>
            <a:lvl1pPr indent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88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177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2540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342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431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5207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596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685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90" name="Shape 290"/>
          <p:cNvSpPr txBox="1"/>
          <p:nvPr>
            <p:ph idx="1" type="body"/>
          </p:nvPr>
        </p:nvSpPr>
        <p:spPr>
          <a:xfrm>
            <a:off x="238125" y="4319587"/>
            <a:ext cx="86679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tIns="34275"/>
          <a:lstStyle>
            <a:lvl1pPr indent="0" marL="0" rtl="0" algn="ctr">
              <a:spcBef>
                <a:spcPts val="0"/>
              </a:spcBef>
              <a:buFont typeface="Helvetica Neue"/>
              <a:buNone/>
              <a:defRPr sz="1700"/>
            </a:lvl1pPr>
            <a:lvl2pPr indent="88900" marL="0" rtl="0" algn="ctr">
              <a:spcBef>
                <a:spcPts val="0"/>
              </a:spcBef>
              <a:buFont typeface="Helvetica Neue"/>
              <a:buNone/>
              <a:defRPr sz="1700"/>
            </a:lvl2pPr>
            <a:lvl3pPr indent="177800" marL="0" rtl="0" algn="ctr">
              <a:spcBef>
                <a:spcPts val="0"/>
              </a:spcBef>
              <a:buFont typeface="Helvetica Neue"/>
              <a:buNone/>
              <a:defRPr sz="1700"/>
            </a:lvl3pPr>
            <a:lvl4pPr indent="254000" marL="0" rtl="0" algn="ctr">
              <a:spcBef>
                <a:spcPts val="0"/>
              </a:spcBef>
              <a:buFont typeface="Helvetica Neue"/>
              <a:buNone/>
              <a:defRPr sz="1700"/>
            </a:lvl4pPr>
            <a:lvl5pPr indent="342900" marL="0" rtl="0" algn="ctr">
              <a:spcBef>
                <a:spcPts val="0"/>
              </a:spcBef>
              <a:buFont typeface="Helvetica Neue"/>
              <a:buNone/>
              <a:defRPr sz="1700"/>
            </a:lvl5pPr>
            <a:lvl6pPr rtl="0">
              <a:spcBef>
                <a:spcPts val="0"/>
              </a:spcBef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rtl="0">
              <a:spcBef>
                <a:spcPts val="0"/>
              </a:spcBef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rtl="0">
              <a:spcBef>
                <a:spcPts val="0"/>
              </a:spcBef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rtl="0">
              <a:spcBef>
                <a:spcPts val="0"/>
              </a:spcBef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91" name="Shape 291"/>
          <p:cNvSpPr txBox="1"/>
          <p:nvPr>
            <p:ph idx="12" type="sldNum"/>
          </p:nvPr>
        </p:nvSpPr>
        <p:spPr>
          <a:xfrm>
            <a:off x="4484636" y="4905375"/>
            <a:ext cx="170099" cy="176099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fld id="{00000000-1234-1234-1234-123412341234}" type="slidenum">
              <a:rPr b="0" baseline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- Center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/>
          <p:nvPr>
            <p:ph type="title"/>
          </p:nvPr>
        </p:nvSpPr>
        <p:spPr>
          <a:xfrm>
            <a:off x="666750" y="1700212"/>
            <a:ext cx="7810499" cy="1742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rIns="34275" tIns="34275"/>
          <a:lstStyle>
            <a:lvl1pPr indent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88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177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2540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342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431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5207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596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685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94" name="Shape 294"/>
          <p:cNvSpPr txBox="1"/>
          <p:nvPr>
            <p:ph idx="12" type="sldNum"/>
          </p:nvPr>
        </p:nvSpPr>
        <p:spPr>
          <a:xfrm>
            <a:off x="4484636" y="4905375"/>
            <a:ext cx="170099" cy="176099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fld id="{00000000-1234-1234-1234-123412341234}" type="slidenum">
              <a:rPr b="0" baseline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Photo - Vertical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>
            <p:ph idx="2" type="pic"/>
          </p:nvPr>
        </p:nvSpPr>
        <p:spPr>
          <a:xfrm>
            <a:off x="4937242" y="414337"/>
            <a:ext cx="3571800" cy="43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tIns="34275"/>
          <a:lstStyle>
            <a:lvl1pPr indent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5555"/>
              <a:buFont typeface="Helvetica Neue"/>
              <a:buNone/>
              <a:defRPr b="0" baseline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88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177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2540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342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431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5207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596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685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97" name="Shape 297"/>
          <p:cNvSpPr txBox="1"/>
          <p:nvPr>
            <p:ph type="title"/>
          </p:nvPr>
        </p:nvSpPr>
        <p:spPr>
          <a:xfrm>
            <a:off x="619125" y="414337"/>
            <a:ext cx="3833699" cy="2105099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rIns="34275" tIns="34275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rtl="0">
              <a:spcBef>
                <a:spcPts val="0"/>
              </a:spcBef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rtl="0">
              <a:spcBef>
                <a:spcPts val="0"/>
              </a:spcBef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rtl="0">
              <a:spcBef>
                <a:spcPts val="0"/>
              </a:spcBef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rtl="0">
              <a:spcBef>
                <a:spcPts val="0"/>
              </a:spcBef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rtl="0">
              <a:spcBef>
                <a:spcPts val="0"/>
              </a:spcBef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rtl="0">
              <a:spcBef>
                <a:spcPts val="0"/>
              </a:spcBef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rtl="0">
              <a:spcBef>
                <a:spcPts val="0"/>
              </a:spcBef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98" name="Shape 298"/>
          <p:cNvSpPr txBox="1"/>
          <p:nvPr>
            <p:ph idx="1" type="body"/>
          </p:nvPr>
        </p:nvSpPr>
        <p:spPr>
          <a:xfrm>
            <a:off x="619125" y="2566987"/>
            <a:ext cx="3833699" cy="21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tIns="34275"/>
          <a:lstStyle>
            <a:lvl1pPr indent="0" marL="0" rtl="0" algn="ctr">
              <a:spcBef>
                <a:spcPts val="0"/>
              </a:spcBef>
              <a:buFont typeface="Helvetica Neue"/>
              <a:buNone/>
              <a:defRPr sz="1700"/>
            </a:lvl1pPr>
            <a:lvl2pPr indent="88900" marL="0" rtl="0" algn="ctr">
              <a:spcBef>
                <a:spcPts val="0"/>
              </a:spcBef>
              <a:buFont typeface="Helvetica Neue"/>
              <a:buNone/>
              <a:defRPr sz="1700"/>
            </a:lvl2pPr>
            <a:lvl3pPr indent="177800" marL="0" rtl="0" algn="ctr">
              <a:spcBef>
                <a:spcPts val="0"/>
              </a:spcBef>
              <a:buFont typeface="Helvetica Neue"/>
              <a:buNone/>
              <a:defRPr sz="1700"/>
            </a:lvl3pPr>
            <a:lvl4pPr indent="254000" marL="0" rtl="0" algn="ctr">
              <a:spcBef>
                <a:spcPts val="0"/>
              </a:spcBef>
              <a:buFont typeface="Helvetica Neue"/>
              <a:buNone/>
              <a:defRPr sz="1700"/>
            </a:lvl4pPr>
            <a:lvl5pPr indent="342900" marL="0" rtl="0" algn="ctr">
              <a:spcBef>
                <a:spcPts val="0"/>
              </a:spcBef>
              <a:buFont typeface="Helvetica Neue"/>
              <a:buNone/>
              <a:defRPr sz="1700"/>
            </a:lvl5pPr>
            <a:lvl6pPr rtl="0">
              <a:spcBef>
                <a:spcPts val="0"/>
              </a:spcBef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rtl="0">
              <a:spcBef>
                <a:spcPts val="0"/>
              </a:spcBef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rtl="0">
              <a:spcBef>
                <a:spcPts val="0"/>
              </a:spcBef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rtl="0">
              <a:spcBef>
                <a:spcPts val="0"/>
              </a:spcBef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99" name="Shape 299"/>
          <p:cNvSpPr txBox="1"/>
          <p:nvPr>
            <p:ph idx="12" type="sldNum"/>
          </p:nvPr>
        </p:nvSpPr>
        <p:spPr>
          <a:xfrm>
            <a:off x="4484636" y="4905375"/>
            <a:ext cx="170099" cy="176099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fld id="{00000000-1234-1234-1234-123412341234}" type="slidenum">
              <a:rPr b="0" baseline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- Top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/>
          <p:nvPr>
            <p:ph type="title"/>
          </p:nvPr>
        </p:nvSpPr>
        <p:spPr>
          <a:xfrm>
            <a:off x="633412" y="357187"/>
            <a:ext cx="7877099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rIns="34275" tIns="34275"/>
          <a:lstStyle>
            <a:lvl1pPr indent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88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177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2540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342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431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5207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596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685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02" name="Shape 302"/>
          <p:cNvSpPr txBox="1"/>
          <p:nvPr>
            <p:ph idx="12" type="sldNum"/>
          </p:nvPr>
        </p:nvSpPr>
        <p:spPr>
          <a:xfrm>
            <a:off x="4484636" y="4905375"/>
            <a:ext cx="170099" cy="176099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fld id="{00000000-1234-1234-1234-123412341234}" type="slidenum">
              <a:rPr b="0" baseline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&amp; Bullets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/>
          <p:nvPr>
            <p:ph type="title"/>
          </p:nvPr>
        </p:nvSpPr>
        <p:spPr>
          <a:xfrm>
            <a:off x="633412" y="357187"/>
            <a:ext cx="7877099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rIns="34275" tIns="34275"/>
          <a:lstStyle>
            <a:lvl1pPr indent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88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177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2540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342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431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5207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596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685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05" name="Shape 305"/>
          <p:cNvSpPr txBox="1"/>
          <p:nvPr>
            <p:ph idx="1" type="body"/>
          </p:nvPr>
        </p:nvSpPr>
        <p:spPr>
          <a:xfrm>
            <a:off x="633412" y="1214437"/>
            <a:ext cx="7877099" cy="3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rIns="34275" tIns="34275"/>
          <a:lstStyle>
            <a:lvl1pPr indent="-152400" marL="2413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Char char="•"/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152400" marL="482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Char char="•"/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139700" marL="711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Char char="•"/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139700" marL="9525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Char char="•"/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152400" marL="1193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Char char="•"/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152400" marL="14351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Char char="•"/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139700" marL="16637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Char char="•"/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139700" marL="1905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Char char="•"/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152400" marL="21463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Char char="•"/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06" name="Shape 306"/>
          <p:cNvSpPr txBox="1"/>
          <p:nvPr>
            <p:ph idx="12" type="sldNum"/>
          </p:nvPr>
        </p:nvSpPr>
        <p:spPr>
          <a:xfrm>
            <a:off x="4484636" y="4905375"/>
            <a:ext cx="170099" cy="176099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fld id="{00000000-1234-1234-1234-123412341234}" type="slidenum">
              <a:rPr b="0" baseline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, Bullets &amp; Photo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/>
          <p:nvPr>
            <p:ph idx="2" type="pic"/>
          </p:nvPr>
        </p:nvSpPr>
        <p:spPr>
          <a:xfrm>
            <a:off x="4938712" y="1214437"/>
            <a:ext cx="3571800" cy="34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tIns="34275"/>
          <a:lstStyle>
            <a:lvl1pPr indent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5555"/>
              <a:buFont typeface="Helvetica Neue"/>
              <a:buNone/>
              <a:defRPr b="0" baseline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88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177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2540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342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431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5207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596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685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09" name="Shape 309"/>
          <p:cNvSpPr txBox="1"/>
          <p:nvPr>
            <p:ph type="title"/>
          </p:nvPr>
        </p:nvSpPr>
        <p:spPr>
          <a:xfrm>
            <a:off x="633412" y="357187"/>
            <a:ext cx="7877099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rIns="34275" tIns="34275"/>
          <a:lstStyle>
            <a:lvl1pPr indent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88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177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2540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342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431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5207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596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685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10" name="Shape 310"/>
          <p:cNvSpPr txBox="1"/>
          <p:nvPr>
            <p:ph idx="1" type="body"/>
          </p:nvPr>
        </p:nvSpPr>
        <p:spPr>
          <a:xfrm>
            <a:off x="633412" y="1214437"/>
            <a:ext cx="3753000" cy="3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rIns="34275" tIns="34275"/>
          <a:lstStyle>
            <a:lvl1pPr indent="-215900" marL="215900" rtl="0">
              <a:spcBef>
                <a:spcPts val="1700"/>
              </a:spcBef>
              <a:defRPr sz="1700"/>
            </a:lvl1pPr>
            <a:lvl2pPr indent="-203200" marL="419100" rtl="0">
              <a:spcBef>
                <a:spcPts val="1700"/>
              </a:spcBef>
              <a:defRPr sz="1700"/>
            </a:lvl2pPr>
            <a:lvl3pPr indent="-215900" marL="635000" rtl="0">
              <a:spcBef>
                <a:spcPts val="1700"/>
              </a:spcBef>
              <a:defRPr sz="1700"/>
            </a:lvl3pPr>
            <a:lvl4pPr indent="-203200" marL="838200" rtl="0">
              <a:spcBef>
                <a:spcPts val="1700"/>
              </a:spcBef>
              <a:defRPr sz="1700"/>
            </a:lvl4pPr>
            <a:lvl5pPr indent="-215900" marL="1054100" rtl="0">
              <a:spcBef>
                <a:spcPts val="1700"/>
              </a:spcBef>
              <a:defRPr sz="1700"/>
            </a:lvl5pPr>
            <a:lvl6pPr rtl="0">
              <a:spcBef>
                <a:spcPts val="0"/>
              </a:spcBef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rtl="0">
              <a:spcBef>
                <a:spcPts val="0"/>
              </a:spcBef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rtl="0">
              <a:spcBef>
                <a:spcPts val="0"/>
              </a:spcBef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rtl="0">
              <a:spcBef>
                <a:spcPts val="0"/>
              </a:spcBef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11" name="Shape 311"/>
          <p:cNvSpPr txBox="1"/>
          <p:nvPr>
            <p:ph idx="12" type="sldNum"/>
          </p:nvPr>
        </p:nvSpPr>
        <p:spPr>
          <a:xfrm>
            <a:off x="4484636" y="4905375"/>
            <a:ext cx="170099" cy="176099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fld id="{00000000-1234-1234-1234-123412341234}" type="slidenum">
              <a:rPr b="0" baseline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ullets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/>
          <p:nvPr>
            <p:ph idx="1" type="body"/>
          </p:nvPr>
        </p:nvSpPr>
        <p:spPr>
          <a:xfrm>
            <a:off x="633412" y="666750"/>
            <a:ext cx="7877099" cy="3805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rIns="34275" tIns="34275"/>
          <a:lstStyle>
            <a:lvl1pPr indent="-152400" marL="2413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Char char="•"/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152400" marL="482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Char char="•"/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139700" marL="711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Char char="•"/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139700" marL="9525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Char char="•"/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152400" marL="1193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Char char="•"/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152400" marL="14351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Char char="•"/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139700" marL="16637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Char char="•"/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139700" marL="1905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Char char="•"/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152400" marL="21463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Char char="•"/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14" name="Shape 314"/>
          <p:cNvSpPr txBox="1"/>
          <p:nvPr>
            <p:ph idx="12" type="sldNum"/>
          </p:nvPr>
        </p:nvSpPr>
        <p:spPr>
          <a:xfrm>
            <a:off x="4484636" y="4905375"/>
            <a:ext cx="170099" cy="176099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fld id="{00000000-1234-1234-1234-123412341234}" type="slidenum">
              <a:rPr b="0" baseline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Photo - 3 Up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idx="2" type="pic"/>
          </p:nvPr>
        </p:nvSpPr>
        <p:spPr>
          <a:xfrm>
            <a:off x="5910262" y="2643187"/>
            <a:ext cx="2776499" cy="20813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tIns="34275"/>
          <a:lstStyle>
            <a:lvl1pPr indent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5555"/>
              <a:buFont typeface="Helvetica Neue"/>
              <a:buNone/>
              <a:defRPr b="0" baseline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88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177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2540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342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431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5207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596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685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17" name="Shape 317"/>
          <p:cNvSpPr/>
          <p:nvPr>
            <p:ph idx="3" type="pic"/>
          </p:nvPr>
        </p:nvSpPr>
        <p:spPr>
          <a:xfrm>
            <a:off x="5910262" y="423862"/>
            <a:ext cx="2776499" cy="20813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tIns="34275"/>
          <a:lstStyle>
            <a:lvl1pPr indent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5555"/>
              <a:buFont typeface="Helvetica Neue"/>
              <a:buNone/>
              <a:defRPr b="0" baseline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88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177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2540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342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431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5207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596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685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18" name="Shape 318"/>
          <p:cNvSpPr/>
          <p:nvPr>
            <p:ph idx="4" type="pic"/>
          </p:nvPr>
        </p:nvSpPr>
        <p:spPr>
          <a:xfrm>
            <a:off x="452437" y="423862"/>
            <a:ext cx="5315100" cy="43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tIns="34275"/>
          <a:lstStyle>
            <a:lvl1pPr indent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5555"/>
              <a:buFont typeface="Helvetica Neue"/>
              <a:buNone/>
              <a:defRPr b="0" baseline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88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177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2540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342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431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5207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596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685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6315"/>
              <a:buFont typeface="Helvetica Neue"/>
              <a:buNone/>
              <a:defRPr b="0" baseline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19" name="Shape 319"/>
          <p:cNvSpPr txBox="1"/>
          <p:nvPr>
            <p:ph idx="12" type="sldNum"/>
          </p:nvPr>
        </p:nvSpPr>
        <p:spPr>
          <a:xfrm>
            <a:off x="4484636" y="4905375"/>
            <a:ext cx="170099" cy="176099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fld id="{00000000-1234-1234-1234-123412341234}" type="slidenum">
              <a:rPr b="0" baseline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Quote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/>
          <p:nvPr>
            <p:ph idx="1" type="body"/>
          </p:nvPr>
        </p:nvSpPr>
        <p:spPr>
          <a:xfrm>
            <a:off x="895350" y="3357562"/>
            <a:ext cx="7358099" cy="2570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tIns="34275"/>
          <a:lstStyle>
            <a:lvl1pPr indent="0" marL="0" rtl="0" algn="ctr">
              <a:spcBef>
                <a:spcPts val="0"/>
              </a:spcBef>
              <a:buFont typeface="Helvetica Neue"/>
              <a:buNone/>
              <a:defRPr sz="1400"/>
            </a:lvl1pPr>
            <a:lvl2pPr rtl="0">
              <a:spcBef>
                <a:spcPts val="0"/>
              </a:spcBef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rtl="0">
              <a:spcBef>
                <a:spcPts val="0"/>
              </a:spcBef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rtl="0">
              <a:spcBef>
                <a:spcPts val="0"/>
              </a:spcBef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rtl="0">
              <a:spcBef>
                <a:spcPts val="0"/>
              </a:spcBef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rtl="0">
              <a:spcBef>
                <a:spcPts val="0"/>
              </a:spcBef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rtl="0">
              <a:spcBef>
                <a:spcPts val="0"/>
              </a:spcBef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rtl="0">
              <a:spcBef>
                <a:spcPts val="0"/>
              </a:spcBef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rtl="0">
              <a:spcBef>
                <a:spcPts val="0"/>
              </a:spcBef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22" name="Shape 322"/>
          <p:cNvSpPr txBox="1"/>
          <p:nvPr>
            <p:ph idx="2" type="body"/>
          </p:nvPr>
        </p:nvSpPr>
        <p:spPr>
          <a:xfrm>
            <a:off x="895350" y="2266950"/>
            <a:ext cx="7358099" cy="33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rIns="34275" tIns="34275"/>
          <a:lstStyle>
            <a:lvl1pPr indent="0" marL="0" rtl="0" algn="ctr">
              <a:spcBef>
                <a:spcPts val="0"/>
              </a:spcBef>
              <a:buFont typeface="Helvetica Neue"/>
              <a:buNone/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rtl="0">
              <a:spcBef>
                <a:spcPts val="0"/>
              </a:spcBef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rtl="0">
              <a:spcBef>
                <a:spcPts val="0"/>
              </a:spcBef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rtl="0">
              <a:spcBef>
                <a:spcPts val="0"/>
              </a:spcBef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rtl="0">
              <a:spcBef>
                <a:spcPts val="0"/>
              </a:spcBef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rtl="0">
              <a:spcBef>
                <a:spcPts val="0"/>
              </a:spcBef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rtl="0">
              <a:spcBef>
                <a:spcPts val="0"/>
              </a:spcBef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rtl="0">
              <a:spcBef>
                <a:spcPts val="0"/>
              </a:spcBef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rtl="0">
              <a:spcBef>
                <a:spcPts val="0"/>
              </a:spcBef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23" name="Shape 323"/>
          <p:cNvSpPr txBox="1"/>
          <p:nvPr>
            <p:ph idx="12" type="sldNum"/>
          </p:nvPr>
        </p:nvSpPr>
        <p:spPr>
          <a:xfrm>
            <a:off x="4484636" y="4905375"/>
            <a:ext cx="170099" cy="176099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fld id="{00000000-1234-1234-1234-123412341234}" type="slidenum">
              <a:rPr b="0" baseline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lank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/>
          <p:nvPr>
            <p:ph idx="12" type="sldNum"/>
          </p:nvPr>
        </p:nvSpPr>
        <p:spPr>
          <a:xfrm>
            <a:off x="4484636" y="4905375"/>
            <a:ext cx="170099" cy="176099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fld id="{00000000-1234-1234-1234-123412341234}" type="slidenum">
              <a:rPr b="0" baseline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+ Sub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 flipH="1" rot="10800000">
            <a:off x="0" y="1362305"/>
            <a:ext cx="9144000" cy="3781200"/>
          </a:xfrm>
          <a:prstGeom prst="rect">
            <a:avLst/>
          </a:prstGeom>
          <a:solidFill>
            <a:srgbClr val="DBEC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249300" y="1569243"/>
            <a:ext cx="8655899" cy="33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8556787" y="4882877"/>
            <a:ext cx="548699" cy="2607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</a:p>
        </p:txBody>
      </p:sp>
      <p:sp>
        <p:nvSpPr>
          <p:cNvPr id="23" name="Shape 23"/>
          <p:cNvSpPr txBox="1"/>
          <p:nvPr>
            <p:ph type="title"/>
          </p:nvPr>
        </p:nvSpPr>
        <p:spPr>
          <a:xfrm>
            <a:off x="249300" y="146981"/>
            <a:ext cx="6357300" cy="575699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None/>
              <a:defRPr b="1" sz="3000"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24" name="Shape 24"/>
          <p:cNvSpPr txBox="1"/>
          <p:nvPr>
            <p:ph idx="2" type="subTitle"/>
          </p:nvPr>
        </p:nvSpPr>
        <p:spPr>
          <a:xfrm>
            <a:off x="249300" y="668949"/>
            <a:ext cx="6357300" cy="535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>
              <a:spcBef>
                <a:spcPts val="0"/>
              </a:spcBef>
              <a:buNone/>
              <a:defRPr b="1" sz="2100">
                <a:solidFill>
                  <a:srgbClr val="99999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pic>
        <p:nvPicPr>
          <p:cNvPr id="25" name="Shape 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84219" y="73865"/>
            <a:ext cx="2112600" cy="53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5200"/>
            </a:lvl1pPr>
            <a:lvl2pPr algn="ctr">
              <a:spcBef>
                <a:spcPts val="0"/>
              </a:spcBef>
              <a:buSzPct val="100000"/>
              <a:defRPr sz="5200"/>
            </a:lvl2pPr>
            <a:lvl3pPr algn="ctr">
              <a:spcBef>
                <a:spcPts val="0"/>
              </a:spcBef>
              <a:buSzPct val="100000"/>
              <a:defRPr sz="5200"/>
            </a:lvl3pPr>
            <a:lvl4pPr algn="ctr">
              <a:spcBef>
                <a:spcPts val="0"/>
              </a:spcBef>
              <a:buSzPct val="100000"/>
              <a:defRPr sz="5200"/>
            </a:lvl4pPr>
            <a:lvl5pPr algn="ctr">
              <a:spcBef>
                <a:spcPts val="0"/>
              </a:spcBef>
              <a:buSzPct val="100000"/>
              <a:defRPr sz="5200"/>
            </a:lvl5pPr>
            <a:lvl6pPr algn="ctr">
              <a:spcBef>
                <a:spcPts val="0"/>
              </a:spcBef>
              <a:buSzPct val="100000"/>
              <a:defRPr sz="5200"/>
            </a:lvl6pPr>
            <a:lvl7pPr algn="ctr">
              <a:spcBef>
                <a:spcPts val="0"/>
              </a:spcBef>
              <a:buSzPct val="100000"/>
              <a:defRPr sz="5200"/>
            </a:lvl7pPr>
            <a:lvl8pPr algn="ctr">
              <a:spcBef>
                <a:spcPts val="0"/>
              </a:spcBef>
              <a:buSzPct val="100000"/>
              <a:defRPr sz="5200"/>
            </a:lvl8pPr>
            <a:lvl9pPr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430" name="Shape 430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431" name="Shape 43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algn="ctr">
              <a:spcBef>
                <a:spcPts val="0"/>
              </a:spcBef>
              <a:buSzPct val="100000"/>
              <a:defRPr sz="3600"/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434" name="Shape 43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437" name="Shape 43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438" name="Shape 43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441" name="Shape 441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442" name="Shape 442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443" name="Shape 44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446" name="Shape 44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449" name="Shape 449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450" name="Shape 45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453" name="Shape 45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6" name="Shape 456"/>
          <p:cNvSpPr txBox="1"/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57" name="Shape 457"/>
          <p:cNvSpPr txBox="1"/>
          <p:nvPr>
            <p:ph idx="1" type="subTitle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458" name="Shape 458"/>
          <p:cNvSpPr txBox="1"/>
          <p:nvPr>
            <p:ph idx="2" type="body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459" name="Shape 45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62" name="Shape 46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/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12000"/>
            </a:lvl1pPr>
            <a:lvl2pPr algn="ctr">
              <a:spcBef>
                <a:spcPts val="0"/>
              </a:spcBef>
              <a:buSzPct val="100000"/>
              <a:defRPr sz="12000"/>
            </a:lvl2pPr>
            <a:lvl3pPr algn="ctr">
              <a:spcBef>
                <a:spcPts val="0"/>
              </a:spcBef>
              <a:buSzPct val="100000"/>
              <a:defRPr sz="12000"/>
            </a:lvl3pPr>
            <a:lvl4pPr algn="ctr">
              <a:spcBef>
                <a:spcPts val="0"/>
              </a:spcBef>
              <a:buSzPct val="100000"/>
              <a:defRPr sz="12000"/>
            </a:lvl4pPr>
            <a:lvl5pPr algn="ctr">
              <a:spcBef>
                <a:spcPts val="0"/>
              </a:spcBef>
              <a:buSzPct val="100000"/>
              <a:defRPr sz="12000"/>
            </a:lvl5pPr>
            <a:lvl6pPr algn="ctr">
              <a:spcBef>
                <a:spcPts val="0"/>
              </a:spcBef>
              <a:buSzPct val="100000"/>
              <a:defRPr sz="12000"/>
            </a:lvl6pPr>
            <a:lvl7pPr algn="ctr">
              <a:spcBef>
                <a:spcPts val="0"/>
              </a:spcBef>
              <a:buSzPct val="100000"/>
              <a:defRPr sz="12000"/>
            </a:lvl7pPr>
            <a:lvl8pPr algn="ctr">
              <a:spcBef>
                <a:spcPts val="0"/>
              </a:spcBef>
              <a:buSzPct val="100000"/>
              <a:defRPr sz="12000"/>
            </a:lvl8pPr>
            <a:lvl9pPr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5" name="Shape 465"/>
          <p:cNvSpPr txBox="1"/>
          <p:nvPr>
            <p:ph idx="1" type="body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66" name="Shape 46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lank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1 section_al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idx="1" type="body"/>
          </p:nvPr>
        </p:nvSpPr>
        <p:spPr>
          <a:xfrm>
            <a:off x="249300" y="1569243"/>
            <a:ext cx="8655899" cy="33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8556787" y="4882877"/>
            <a:ext cx="548699" cy="2607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</a:p>
        </p:txBody>
      </p:sp>
      <p:sp>
        <p:nvSpPr>
          <p:cNvPr id="30" name="Shape 30"/>
          <p:cNvSpPr txBox="1"/>
          <p:nvPr>
            <p:ph type="title"/>
          </p:nvPr>
        </p:nvSpPr>
        <p:spPr>
          <a:xfrm>
            <a:off x="249300" y="185405"/>
            <a:ext cx="6357300" cy="970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>
              <a:spcBef>
                <a:spcPts val="0"/>
              </a:spcBef>
              <a:buNone/>
              <a:defRPr b="1" sz="3000"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pic>
        <p:nvPicPr>
          <p:cNvPr id="31" name="Shape 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84219" y="73865"/>
            <a:ext cx="2112600" cy="53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2 section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4572000" y="1362306"/>
            <a:ext cx="4572000" cy="3779699"/>
          </a:xfrm>
          <a:prstGeom prst="rect">
            <a:avLst/>
          </a:prstGeom>
          <a:solidFill>
            <a:srgbClr val="E8F3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" name="Shape 34"/>
          <p:cNvSpPr/>
          <p:nvPr/>
        </p:nvSpPr>
        <p:spPr>
          <a:xfrm>
            <a:off x="0" y="1362306"/>
            <a:ext cx="4572000" cy="3779699"/>
          </a:xfrm>
          <a:prstGeom prst="rect">
            <a:avLst/>
          </a:prstGeom>
          <a:solidFill>
            <a:srgbClr val="CFE6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" name="Shape 35"/>
          <p:cNvSpPr txBox="1"/>
          <p:nvPr>
            <p:ph idx="1" type="subTitle"/>
          </p:nvPr>
        </p:nvSpPr>
        <p:spPr>
          <a:xfrm>
            <a:off x="249206" y="1539843"/>
            <a:ext cx="40674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>
              <a:spcBef>
                <a:spcPts val="0"/>
              </a:spcBef>
              <a:buNone/>
              <a:defRPr b="1" sz="2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36" name="Shape 36"/>
          <p:cNvSpPr txBox="1"/>
          <p:nvPr>
            <p:ph idx="2" type="body"/>
          </p:nvPr>
        </p:nvSpPr>
        <p:spPr>
          <a:xfrm>
            <a:off x="249300" y="2237156"/>
            <a:ext cx="4067400" cy="27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3" type="subTitle"/>
          </p:nvPr>
        </p:nvSpPr>
        <p:spPr>
          <a:xfrm>
            <a:off x="4824131" y="1539843"/>
            <a:ext cx="40674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>
              <a:spcBef>
                <a:spcPts val="0"/>
              </a:spcBef>
              <a:buNone/>
              <a:defRPr b="1" sz="2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38" name="Shape 38"/>
          <p:cNvSpPr txBox="1"/>
          <p:nvPr>
            <p:ph idx="4" type="body"/>
          </p:nvPr>
        </p:nvSpPr>
        <p:spPr>
          <a:xfrm>
            <a:off x="4824225" y="2237156"/>
            <a:ext cx="4067400" cy="27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8556787" y="4882877"/>
            <a:ext cx="548699" cy="2607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</a:p>
        </p:txBody>
      </p:sp>
      <p:sp>
        <p:nvSpPr>
          <p:cNvPr id="40" name="Shape 40"/>
          <p:cNvSpPr txBox="1"/>
          <p:nvPr>
            <p:ph type="title"/>
          </p:nvPr>
        </p:nvSpPr>
        <p:spPr>
          <a:xfrm>
            <a:off x="249300" y="185405"/>
            <a:ext cx="6357300" cy="970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>
              <a:spcBef>
                <a:spcPts val="0"/>
              </a:spcBef>
              <a:buNone/>
              <a:defRPr b="1" sz="3000"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pic>
        <p:nvPicPr>
          <p:cNvPr id="41" name="Shape 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84219" y="73865"/>
            <a:ext cx="2112600" cy="53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2 sections_icon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572000" y="1362306"/>
            <a:ext cx="4572000" cy="3779699"/>
          </a:xfrm>
          <a:prstGeom prst="rect">
            <a:avLst/>
          </a:prstGeom>
          <a:solidFill>
            <a:srgbClr val="E8F3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4" name="Shape 44"/>
          <p:cNvSpPr/>
          <p:nvPr/>
        </p:nvSpPr>
        <p:spPr>
          <a:xfrm>
            <a:off x="0" y="1362306"/>
            <a:ext cx="4572000" cy="3779699"/>
          </a:xfrm>
          <a:prstGeom prst="rect">
            <a:avLst/>
          </a:prstGeom>
          <a:solidFill>
            <a:srgbClr val="CFE6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5" name="Shape 45"/>
          <p:cNvSpPr txBox="1"/>
          <p:nvPr>
            <p:ph idx="1" type="subTitle"/>
          </p:nvPr>
        </p:nvSpPr>
        <p:spPr>
          <a:xfrm>
            <a:off x="249206" y="2571731"/>
            <a:ext cx="40674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>
              <a:spcBef>
                <a:spcPts val="0"/>
              </a:spcBef>
              <a:buNone/>
              <a:defRPr b="1" sz="2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46" name="Shape 46"/>
          <p:cNvSpPr txBox="1"/>
          <p:nvPr>
            <p:ph idx="2" type="body"/>
          </p:nvPr>
        </p:nvSpPr>
        <p:spPr>
          <a:xfrm>
            <a:off x="249300" y="3155606"/>
            <a:ext cx="4067400" cy="18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556787" y="4882877"/>
            <a:ext cx="548699" cy="2607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</a:p>
        </p:txBody>
      </p:sp>
      <p:sp>
        <p:nvSpPr>
          <p:cNvPr id="48" name="Shape 48"/>
          <p:cNvSpPr txBox="1"/>
          <p:nvPr>
            <p:ph type="title"/>
          </p:nvPr>
        </p:nvSpPr>
        <p:spPr>
          <a:xfrm>
            <a:off x="249300" y="185405"/>
            <a:ext cx="6357300" cy="970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>
              <a:spcBef>
                <a:spcPts val="0"/>
              </a:spcBef>
              <a:buNone/>
              <a:defRPr b="1" sz="3000"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49" name="Shape 49"/>
          <p:cNvSpPr txBox="1"/>
          <p:nvPr>
            <p:ph idx="3" type="subTitle"/>
          </p:nvPr>
        </p:nvSpPr>
        <p:spPr>
          <a:xfrm>
            <a:off x="4824178" y="2571731"/>
            <a:ext cx="40674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>
              <a:spcBef>
                <a:spcPts val="0"/>
              </a:spcBef>
              <a:buNone/>
              <a:defRPr b="1" sz="2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50" name="Shape 50"/>
          <p:cNvSpPr txBox="1"/>
          <p:nvPr>
            <p:ph idx="4" type="body"/>
          </p:nvPr>
        </p:nvSpPr>
        <p:spPr>
          <a:xfrm>
            <a:off x="4824271" y="3155606"/>
            <a:ext cx="4067400" cy="18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51" name="Shape 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84219" y="73865"/>
            <a:ext cx="2112600" cy="53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3 sections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 flipH="1" rot="10800000">
            <a:off x="0" y="1362297"/>
            <a:ext cx="3048000" cy="3781200"/>
          </a:xfrm>
          <a:prstGeom prst="rect">
            <a:avLst/>
          </a:prstGeom>
          <a:solidFill>
            <a:srgbClr val="C2DF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4" name="Shape 54"/>
          <p:cNvSpPr/>
          <p:nvPr/>
        </p:nvSpPr>
        <p:spPr>
          <a:xfrm flipH="1" rot="10800000">
            <a:off x="3048000" y="1362297"/>
            <a:ext cx="3048000" cy="3781200"/>
          </a:xfrm>
          <a:prstGeom prst="rect">
            <a:avLst/>
          </a:prstGeom>
          <a:solidFill>
            <a:srgbClr val="DBEC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5" name="Shape 55"/>
          <p:cNvSpPr/>
          <p:nvPr/>
        </p:nvSpPr>
        <p:spPr>
          <a:xfrm flipH="1" rot="10800000">
            <a:off x="6095999" y="1362297"/>
            <a:ext cx="3048000" cy="3781200"/>
          </a:xfrm>
          <a:prstGeom prst="rect">
            <a:avLst/>
          </a:prstGeom>
          <a:solidFill>
            <a:srgbClr val="E8F3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6" name="Shape 56"/>
          <p:cNvSpPr txBox="1"/>
          <p:nvPr>
            <p:ph idx="1" type="subTitle"/>
          </p:nvPr>
        </p:nvSpPr>
        <p:spPr>
          <a:xfrm>
            <a:off x="249168" y="1539843"/>
            <a:ext cx="25587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>
              <a:spcBef>
                <a:spcPts val="0"/>
              </a:spcBef>
              <a:buNone/>
              <a:defRPr b="1" sz="2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57" name="Shape 57"/>
          <p:cNvSpPr txBox="1"/>
          <p:nvPr>
            <p:ph idx="2" type="body"/>
          </p:nvPr>
        </p:nvSpPr>
        <p:spPr>
          <a:xfrm>
            <a:off x="249300" y="2237156"/>
            <a:ext cx="2558700" cy="27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3" type="subTitle"/>
          </p:nvPr>
        </p:nvSpPr>
        <p:spPr>
          <a:xfrm>
            <a:off x="3292518" y="1539843"/>
            <a:ext cx="25587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>
              <a:spcBef>
                <a:spcPts val="0"/>
              </a:spcBef>
              <a:buNone/>
              <a:defRPr b="1" sz="2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59" name="Shape 59"/>
          <p:cNvSpPr txBox="1"/>
          <p:nvPr>
            <p:ph idx="4" type="body"/>
          </p:nvPr>
        </p:nvSpPr>
        <p:spPr>
          <a:xfrm>
            <a:off x="3292650" y="2237156"/>
            <a:ext cx="2558700" cy="27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5" type="subTitle"/>
          </p:nvPr>
        </p:nvSpPr>
        <p:spPr>
          <a:xfrm>
            <a:off x="6335868" y="1539843"/>
            <a:ext cx="25587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>
              <a:spcBef>
                <a:spcPts val="0"/>
              </a:spcBef>
              <a:buNone/>
              <a:defRPr b="1" sz="2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61" name="Shape 61"/>
          <p:cNvSpPr txBox="1"/>
          <p:nvPr>
            <p:ph idx="6" type="body"/>
          </p:nvPr>
        </p:nvSpPr>
        <p:spPr>
          <a:xfrm>
            <a:off x="6336000" y="2237156"/>
            <a:ext cx="2558700" cy="27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2" type="sldNum"/>
          </p:nvPr>
        </p:nvSpPr>
        <p:spPr>
          <a:xfrm>
            <a:off x="8556787" y="4882877"/>
            <a:ext cx="548699" cy="2607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</a:p>
        </p:txBody>
      </p:sp>
      <p:sp>
        <p:nvSpPr>
          <p:cNvPr id="63" name="Shape 63"/>
          <p:cNvSpPr txBox="1"/>
          <p:nvPr>
            <p:ph type="title"/>
          </p:nvPr>
        </p:nvSpPr>
        <p:spPr>
          <a:xfrm>
            <a:off x="249300" y="185405"/>
            <a:ext cx="6357300" cy="970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>
              <a:spcBef>
                <a:spcPts val="0"/>
              </a:spcBef>
              <a:buNone/>
              <a:defRPr b="1" sz="3000"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pic>
        <p:nvPicPr>
          <p:cNvPr id="64" name="Shape 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84219" y="73865"/>
            <a:ext cx="2112600" cy="53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3 sections_ico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 flipH="1" rot="10800000">
            <a:off x="0" y="1362297"/>
            <a:ext cx="3048000" cy="3781200"/>
          </a:xfrm>
          <a:prstGeom prst="rect">
            <a:avLst/>
          </a:prstGeom>
          <a:solidFill>
            <a:srgbClr val="C2DF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7" name="Shape 67"/>
          <p:cNvSpPr/>
          <p:nvPr/>
        </p:nvSpPr>
        <p:spPr>
          <a:xfrm flipH="1" rot="10800000">
            <a:off x="3048000" y="1362297"/>
            <a:ext cx="3048000" cy="3781200"/>
          </a:xfrm>
          <a:prstGeom prst="rect">
            <a:avLst/>
          </a:prstGeom>
          <a:solidFill>
            <a:srgbClr val="DBEC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8" name="Shape 68"/>
          <p:cNvSpPr/>
          <p:nvPr/>
        </p:nvSpPr>
        <p:spPr>
          <a:xfrm flipH="1" rot="10800000">
            <a:off x="6095999" y="1362297"/>
            <a:ext cx="3048000" cy="3781200"/>
          </a:xfrm>
          <a:prstGeom prst="rect">
            <a:avLst/>
          </a:prstGeom>
          <a:solidFill>
            <a:srgbClr val="E8F3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9" name="Shape 69"/>
          <p:cNvSpPr txBox="1"/>
          <p:nvPr>
            <p:ph idx="1" type="subTitle"/>
          </p:nvPr>
        </p:nvSpPr>
        <p:spPr>
          <a:xfrm>
            <a:off x="249168" y="2571768"/>
            <a:ext cx="25587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 algn="ctr">
              <a:spcBef>
                <a:spcPts val="0"/>
              </a:spcBef>
              <a:buNone/>
              <a:defRPr b="1" sz="2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70" name="Shape 70"/>
          <p:cNvSpPr txBox="1"/>
          <p:nvPr>
            <p:ph idx="2" type="body"/>
          </p:nvPr>
        </p:nvSpPr>
        <p:spPr>
          <a:xfrm>
            <a:off x="249300" y="3155643"/>
            <a:ext cx="2558700" cy="18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3" type="body"/>
          </p:nvPr>
        </p:nvSpPr>
        <p:spPr>
          <a:xfrm>
            <a:off x="3292687" y="3155643"/>
            <a:ext cx="2558700" cy="18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4" type="subTitle"/>
          </p:nvPr>
        </p:nvSpPr>
        <p:spPr>
          <a:xfrm>
            <a:off x="3292556" y="2571768"/>
            <a:ext cx="25587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 algn="ctr">
              <a:spcBef>
                <a:spcPts val="0"/>
              </a:spcBef>
              <a:buNone/>
              <a:defRPr b="1" sz="2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73" name="Shape 73"/>
          <p:cNvSpPr txBox="1"/>
          <p:nvPr>
            <p:ph idx="5" type="body"/>
          </p:nvPr>
        </p:nvSpPr>
        <p:spPr>
          <a:xfrm>
            <a:off x="6336000" y="3155643"/>
            <a:ext cx="2558700" cy="18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rIns="68575" tIns="68575"/>
          <a:lstStyle>
            <a:lvl1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7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007BFF"/>
              </a:buClr>
              <a:buSzPct val="100000"/>
              <a:buFont typeface="Source Sans Pro"/>
              <a:buChar char="○"/>
              <a:defRPr sz="15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74" name="Shape 74"/>
          <p:cNvSpPr txBox="1"/>
          <p:nvPr>
            <p:ph idx="6" type="subTitle"/>
          </p:nvPr>
        </p:nvSpPr>
        <p:spPr>
          <a:xfrm>
            <a:off x="6335868" y="2571768"/>
            <a:ext cx="25587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 algn="ctr">
              <a:spcBef>
                <a:spcPts val="0"/>
              </a:spcBef>
              <a:buNone/>
              <a:defRPr b="1" sz="2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sp>
        <p:nvSpPr>
          <p:cNvPr id="75" name="Shape 75"/>
          <p:cNvSpPr txBox="1"/>
          <p:nvPr>
            <p:ph idx="12" type="sldNum"/>
          </p:nvPr>
        </p:nvSpPr>
        <p:spPr>
          <a:xfrm>
            <a:off x="8556787" y="4882877"/>
            <a:ext cx="548699" cy="260700"/>
          </a:xfrm>
          <a:prstGeom prst="rect">
            <a:avLst/>
          </a:prstGeom>
        </p:spPr>
        <p:txBody>
          <a:bodyPr anchorCtr="0" anchor="ctr" bIns="68575" lIns="68575" rIns="68575" tIns="6857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</a:p>
        </p:txBody>
      </p:sp>
      <p:sp>
        <p:nvSpPr>
          <p:cNvPr id="76" name="Shape 76"/>
          <p:cNvSpPr txBox="1"/>
          <p:nvPr>
            <p:ph type="title"/>
          </p:nvPr>
        </p:nvSpPr>
        <p:spPr>
          <a:xfrm>
            <a:off x="249300" y="185405"/>
            <a:ext cx="6357300" cy="970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/>
          <a:lstStyle>
            <a:lvl1pPr rtl="0">
              <a:spcBef>
                <a:spcPts val="0"/>
              </a:spcBef>
              <a:buNone/>
              <a:defRPr b="1" sz="3000">
                <a:latin typeface="Raleway"/>
                <a:ea typeface="Raleway"/>
                <a:cs typeface="Raleway"/>
                <a:sym typeface="Raleway"/>
              </a:defRPr>
            </a:lvl1pPr>
            <a:lvl2pPr rtl="0">
              <a:spcBef>
                <a:spcPts val="0"/>
              </a:spcBef>
              <a:buNone/>
              <a:defRPr sz="1100"/>
            </a:lvl2pPr>
            <a:lvl3pPr rtl="0">
              <a:spcBef>
                <a:spcPts val="0"/>
              </a:spcBef>
              <a:buNone/>
              <a:defRPr sz="1100"/>
            </a:lvl3pPr>
            <a:lvl4pPr rtl="0">
              <a:spcBef>
                <a:spcPts val="0"/>
              </a:spcBef>
              <a:buNone/>
              <a:defRPr sz="1100"/>
            </a:lvl4pPr>
            <a:lvl5pPr rtl="0">
              <a:spcBef>
                <a:spcPts val="0"/>
              </a:spcBef>
              <a:buNone/>
              <a:defRPr sz="1100"/>
            </a:lvl5pPr>
            <a:lvl6pPr rtl="0">
              <a:spcBef>
                <a:spcPts val="0"/>
              </a:spcBef>
              <a:buNone/>
              <a:defRPr sz="1100"/>
            </a:lvl6pPr>
            <a:lvl7pPr rtl="0">
              <a:spcBef>
                <a:spcPts val="0"/>
              </a:spcBef>
              <a:buNone/>
              <a:defRPr sz="1100"/>
            </a:lvl7pPr>
            <a:lvl8pPr rtl="0">
              <a:spcBef>
                <a:spcPts val="0"/>
              </a:spcBef>
              <a:buNone/>
              <a:defRPr sz="1100"/>
            </a:lvl8pPr>
            <a:lvl9pPr rtl="0">
              <a:spcBef>
                <a:spcPts val="0"/>
              </a:spcBef>
              <a:buNone/>
              <a:defRPr sz="1100"/>
            </a:lvl9pPr>
          </a:lstStyle>
          <a:p/>
        </p:txBody>
      </p:sp>
      <p:pic>
        <p:nvPicPr>
          <p:cNvPr id="77" name="Shape 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84219" y="73865"/>
            <a:ext cx="2112600" cy="53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4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/>
        </p:nvSpPr>
        <p:spPr>
          <a:xfrm>
            <a:off x="0" y="311944"/>
            <a:ext cx="121500" cy="723900"/>
          </a:xfrm>
          <a:prstGeom prst="rect">
            <a:avLst/>
          </a:prstGeom>
          <a:solidFill>
            <a:srgbClr val="007BFF"/>
          </a:solidFill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" name="Shape 6"/>
          <p:cNvSpPr txBox="1"/>
          <p:nvPr>
            <p:ph idx="12" type="sldNum"/>
          </p:nvPr>
        </p:nvSpPr>
        <p:spPr>
          <a:xfrm>
            <a:off x="8556784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rIns="68575" tIns="6857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tx1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/>
          <p:nvPr>
            <p:ph type="title"/>
          </p:nvPr>
        </p:nvSpPr>
        <p:spPr>
          <a:xfrm>
            <a:off x="633412" y="357187"/>
            <a:ext cx="7877099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rIns="34275" tIns="34275"/>
          <a:lstStyle>
            <a:lvl1pPr indent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88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177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2540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342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431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5207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5969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68580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  <a:defRPr b="0" baseline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78" name="Shape 278"/>
          <p:cNvSpPr txBox="1"/>
          <p:nvPr>
            <p:ph idx="1" type="body"/>
          </p:nvPr>
        </p:nvSpPr>
        <p:spPr>
          <a:xfrm>
            <a:off x="633412" y="1214437"/>
            <a:ext cx="7877099" cy="3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rIns="34275" tIns="34275"/>
          <a:lstStyle>
            <a:lvl1pPr indent="-152400" marL="2413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Char char="•"/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152400" marL="482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Char char="•"/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139700" marL="711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Char char="•"/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139700" marL="9525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Char char="•"/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152400" marL="1193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Char char="•"/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152400" marL="14351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Char char="•"/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139700" marL="16637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Char char="•"/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139700" marL="1905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Char char="•"/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152400" marL="21463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Char char="•"/>
              <a:defRPr b="0" baseline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79" name="Shape 279"/>
          <p:cNvSpPr txBox="1"/>
          <p:nvPr>
            <p:ph idx="12" type="sldNum"/>
          </p:nvPr>
        </p:nvSpPr>
        <p:spPr>
          <a:xfrm>
            <a:off x="4484636" y="4905375"/>
            <a:ext cx="170099" cy="176099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fld id="{00000000-1234-1234-1234-123412341234}" type="slidenum">
              <a:rPr b="0" baseline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26" name="Shape 42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27" name="Shape 42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Relationship Id="rId4" Type="http://schemas.openxmlformats.org/officeDocument/2006/relationships/image" Target="../media/image0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jpg"/><Relationship Id="rId4" Type="http://schemas.openxmlformats.org/officeDocument/2006/relationships/image" Target="../media/image20.png"/><Relationship Id="rId5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3.png"/><Relationship Id="rId4" Type="http://schemas.openxmlformats.org/officeDocument/2006/relationships/image" Target="../media/image33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21.png"/><Relationship Id="rId8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0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03.png"/><Relationship Id="rId4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Relationship Id="rId4" Type="http://schemas.openxmlformats.org/officeDocument/2006/relationships/image" Target="../media/image0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Relationship Id="rId4" Type="http://schemas.openxmlformats.org/officeDocument/2006/relationships/image" Target="../media/image0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0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03.png"/><Relationship Id="rId4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0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03.png"/><Relationship Id="rId4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jpg"/><Relationship Id="rId4" Type="http://schemas.openxmlformats.org/officeDocument/2006/relationships/image" Target="../media/image0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3.png"/><Relationship Id="rId4" Type="http://schemas.openxmlformats.org/officeDocument/2006/relationships/image" Target="../media/image0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3.png"/><Relationship Id="rId4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3.png"/><Relationship Id="rId4" Type="http://schemas.openxmlformats.org/officeDocument/2006/relationships/image" Target="../media/image0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3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3.png"/><Relationship Id="rId4" Type="http://schemas.openxmlformats.org/officeDocument/2006/relationships/image" Target="../media/image15.jp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hape 180"/>
          <p:cNvPicPr preferRelativeResize="0"/>
          <p:nvPr/>
        </p:nvPicPr>
        <p:blipFill rotWithShape="1">
          <a:blip r:embed="rId3">
            <a:alphaModFix/>
          </a:blip>
          <a:srcRect b="15626" l="0" r="0" t="0"/>
          <a:stretch/>
        </p:blipFill>
        <p:spPr>
          <a:xfrm>
            <a:off x="0" y="0"/>
            <a:ext cx="9144004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81460" y="4627192"/>
            <a:ext cx="1781099" cy="2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Shape 182"/>
          <p:cNvSpPr txBox="1"/>
          <p:nvPr>
            <p:ph idx="4294967295" type="title"/>
          </p:nvPr>
        </p:nvSpPr>
        <p:spPr>
          <a:xfrm>
            <a:off x="0" y="668775"/>
            <a:ext cx="9144000" cy="17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buClr>
                <a:schemeClr val="lt1"/>
              </a:buClr>
              <a:buFont typeface="Trebuchet MS"/>
              <a:buNone/>
            </a:pPr>
            <a:r>
              <a:t/>
            </a:r>
            <a:endParaRPr b="1" sz="5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buClr>
                <a:schemeClr val="lt1"/>
              </a:buClr>
              <a:buFont typeface="Trebuchet MS"/>
              <a:buNone/>
            </a:pPr>
            <a:r>
              <a:t/>
            </a:r>
            <a:endParaRPr b="1" sz="5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rebuchet MS"/>
              <a:buNone/>
            </a:pPr>
            <a:r>
              <a:rPr b="1" lang="en" sz="5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RUNTASTIC</a:t>
            </a:r>
          </a:p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rebuchet MS"/>
              <a:buNone/>
            </a:pPr>
            <a:r>
              <a:rPr lang="en"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OUR APPROACH TO MONETIZATION</a:t>
            </a:r>
          </a:p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buClr>
                <a:schemeClr val="lt1"/>
              </a:buClr>
              <a:buFont typeface="Trebuchet MS"/>
              <a:buNone/>
            </a:pPr>
            <a:r>
              <a:t/>
            </a: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buClr>
                <a:schemeClr val="lt1"/>
              </a:buClr>
              <a:buFont typeface="Trebuchet MS"/>
              <a:buNone/>
            </a:pPr>
            <a:r>
              <a:t/>
            </a: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buClr>
                <a:schemeClr val="lt1"/>
              </a:buClr>
              <a:buFont typeface="Trebuchet MS"/>
              <a:buNone/>
            </a:pPr>
            <a:r>
              <a:rPr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Vahid Gharaei</a:t>
            </a:r>
          </a:p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buClr>
                <a:schemeClr val="lt1"/>
              </a:buClr>
              <a:buFont typeface="Trebuchet MS"/>
              <a:buNone/>
            </a:pPr>
            <a:r>
              <a:rPr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Business Development</a:t>
            </a:r>
          </a:p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buClr>
                <a:schemeClr val="lt1"/>
              </a:buClr>
              <a:buFont typeface="Trebuchet MS"/>
              <a:buNone/>
            </a:pPr>
            <a:r>
              <a:rPr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vg@runtastic.com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Shape 2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7498" y="4587350"/>
            <a:ext cx="1908999" cy="35794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Shape 265"/>
          <p:cNvSpPr txBox="1"/>
          <p:nvPr>
            <p:ph idx="4294967295" type="title"/>
          </p:nvPr>
        </p:nvSpPr>
        <p:spPr>
          <a:xfrm>
            <a:off x="0" y="225750"/>
            <a:ext cx="9144000" cy="98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OPTIMIZE MONETIZATION</a:t>
            </a:r>
          </a:p>
        </p:txBody>
      </p:sp>
      <p:sp>
        <p:nvSpPr>
          <p:cNvPr id="266" name="Shape 266"/>
          <p:cNvSpPr txBox="1"/>
          <p:nvPr/>
        </p:nvSpPr>
        <p:spPr>
          <a:xfrm>
            <a:off x="0" y="1828800"/>
            <a:ext cx="9144000" cy="2028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007BFF"/>
                </a:solidFill>
                <a:latin typeface="Raleway"/>
                <a:ea typeface="Raleway"/>
                <a:cs typeface="Raleway"/>
                <a:sym typeface="Raleway"/>
              </a:rPr>
              <a:t>Create Value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Have a Purpose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Optimize the User Journey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A/B Testing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Engage The User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>
            <p:ph idx="4294967295" type="title"/>
          </p:nvPr>
        </p:nvSpPr>
        <p:spPr>
          <a:xfrm>
            <a:off x="-100" y="1509525"/>
            <a:ext cx="9144000" cy="14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ctr">
              <a:spcBef>
                <a:spcPts val="0"/>
              </a:spcBef>
              <a:buNone/>
            </a:pPr>
            <a:r>
              <a:rPr b="1" lang="en" sz="4800">
                <a:latin typeface="Raleway"/>
                <a:ea typeface="Raleway"/>
                <a:cs typeface="Raleway"/>
                <a:sym typeface="Raleway"/>
              </a:rPr>
              <a:t>CREATE VALUE </a:t>
            </a:r>
          </a:p>
        </p:txBody>
      </p:sp>
      <p:pic>
        <p:nvPicPr>
          <p:cNvPr id="272" name="Shape 2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7498" y="4587350"/>
            <a:ext cx="1908999" cy="357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Shape 327"/>
          <p:cNvPicPr preferRelativeResize="0"/>
          <p:nvPr/>
        </p:nvPicPr>
        <p:blipFill rotWithShape="1">
          <a:blip r:embed="rId3">
            <a:alphaModFix amt="70000"/>
          </a:blip>
          <a:srcRect b="30375" l="159" r="169" t="32183"/>
          <a:stretch/>
        </p:blipFill>
        <p:spPr>
          <a:xfrm>
            <a:off x="11236" y="2306"/>
            <a:ext cx="9121499" cy="513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Shape 328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2C303A">
              <a:alpha val="39610"/>
            </a:srgbClr>
          </a:solidFill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baseline="0" i="0" sz="19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9" name="Shape 329"/>
          <p:cNvSpPr/>
          <p:nvPr/>
        </p:nvSpPr>
        <p:spPr>
          <a:xfrm>
            <a:off x="666750" y="2904392"/>
            <a:ext cx="7810499" cy="1842599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baseline="0" i="0" lang="en" sz="26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Inspiration.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AFF"/>
              </a:buClr>
              <a:buSzPct val="25000"/>
              <a:buFont typeface="Arial"/>
              <a:buNone/>
            </a:pPr>
            <a:r>
              <a:rPr b="0" baseline="0" i="0" lang="en" sz="2600" u="none" cap="none" strike="noStrike">
                <a:solidFill>
                  <a:srgbClr val="017AFF"/>
                </a:solidFill>
                <a:latin typeface="Raleway"/>
                <a:ea typeface="Raleway"/>
                <a:cs typeface="Raleway"/>
                <a:sym typeface="Raleway"/>
              </a:rPr>
              <a:t>Instruction.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baseline="0" i="0" lang="en" sz="26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Transformation.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t/>
            </a:r>
            <a:endParaRPr b="0" baseline="0" i="0" sz="19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baseline="0" i="0" lang="en" sz="19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#Runtastic #Results #RR</a:t>
            </a:r>
          </a:p>
        </p:txBody>
      </p:sp>
      <p:pic>
        <p:nvPicPr>
          <p:cNvPr id="330" name="Shape 3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8431" y="595591"/>
            <a:ext cx="746999" cy="74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Shape 3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91343" y="1461166"/>
            <a:ext cx="2561399" cy="113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Shape 3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7498" y="4587350"/>
            <a:ext cx="1908999" cy="357949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Shape 337"/>
          <p:cNvSpPr txBox="1"/>
          <p:nvPr>
            <p:ph idx="4294967295" type="title"/>
          </p:nvPr>
        </p:nvSpPr>
        <p:spPr>
          <a:xfrm>
            <a:off x="0" y="225750"/>
            <a:ext cx="9144000" cy="98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OPTIMIZE MONETIZATION</a:t>
            </a:r>
          </a:p>
        </p:txBody>
      </p:sp>
      <p:sp>
        <p:nvSpPr>
          <p:cNvPr id="338" name="Shape 338"/>
          <p:cNvSpPr txBox="1"/>
          <p:nvPr/>
        </p:nvSpPr>
        <p:spPr>
          <a:xfrm>
            <a:off x="0" y="1828800"/>
            <a:ext cx="9144000" cy="2028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007BFF"/>
                </a:solidFill>
                <a:latin typeface="Raleway"/>
                <a:ea typeface="Raleway"/>
                <a:cs typeface="Raleway"/>
                <a:sym typeface="Raleway"/>
              </a:rPr>
              <a:t>Create Value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007BFF"/>
                </a:solidFill>
                <a:latin typeface="Raleway"/>
                <a:ea typeface="Raleway"/>
                <a:cs typeface="Raleway"/>
                <a:sym typeface="Raleway"/>
              </a:rPr>
              <a:t>Have a Purpose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Optimize the User Journey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A/B Testing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Engage The User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Shape 3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1349" y="3051606"/>
            <a:ext cx="776075" cy="145518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Shape 344"/>
          <p:cNvSpPr txBox="1"/>
          <p:nvPr>
            <p:ph idx="4294967295" type="title"/>
          </p:nvPr>
        </p:nvSpPr>
        <p:spPr>
          <a:xfrm>
            <a:off x="0" y="225750"/>
            <a:ext cx="9144000" cy="14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ctr">
              <a:spcBef>
                <a:spcPts val="0"/>
              </a:spcBef>
              <a:buNone/>
            </a:pPr>
            <a:r>
              <a:rPr b="1" lang="en" sz="4800">
                <a:latin typeface="Raleway"/>
                <a:ea typeface="Raleway"/>
                <a:cs typeface="Raleway"/>
                <a:sym typeface="Raleway"/>
              </a:rPr>
              <a:t>RUNTASTIC RESULTS</a:t>
            </a:r>
          </a:p>
        </p:txBody>
      </p:sp>
      <p:pic>
        <p:nvPicPr>
          <p:cNvPr id="345" name="Shape 3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7400" y="1686962"/>
            <a:ext cx="1238524" cy="2093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32801" y="1829849"/>
            <a:ext cx="1065224" cy="1910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Shape 3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78751" y="3435312"/>
            <a:ext cx="460078" cy="46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Shape 3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20041" y="2004321"/>
            <a:ext cx="791159" cy="1406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Shape 3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32614" y="2164818"/>
            <a:ext cx="676965" cy="1204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Shape 3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7498" y="4587350"/>
            <a:ext cx="1908999" cy="357949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Shape 351"/>
          <p:cNvSpPr txBox="1"/>
          <p:nvPr/>
        </p:nvSpPr>
        <p:spPr>
          <a:xfrm>
            <a:off x="4634800" y="1990875"/>
            <a:ext cx="3532800" cy="1865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· Bodyweight training is a huge trend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· Users now have complete indoor/outdoor training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· Provides full-body training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· Customized training plans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· Actionable plans for improvement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rgbClr val="007BFF"/>
                </a:solidFill>
                <a:latin typeface="Raleway"/>
                <a:ea typeface="Raleway"/>
                <a:cs typeface="Raleway"/>
                <a:sym typeface="Raleway"/>
              </a:rPr>
              <a:t>·</a:t>
            </a:r>
            <a:r>
              <a:rPr lang="en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>
                <a:solidFill>
                  <a:srgbClr val="007BFF"/>
                </a:solidFill>
                <a:latin typeface="Raleway"/>
                <a:ea typeface="Raleway"/>
                <a:cs typeface="Raleway"/>
                <a:sym typeface="Raleway"/>
              </a:rPr>
              <a:t>Runtastic Premium based</a:t>
            </a:r>
          </a:p>
          <a:p>
            <a:pPr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2" name="Shape 352"/>
          <p:cNvSpPr txBox="1"/>
          <p:nvPr/>
        </p:nvSpPr>
        <p:spPr>
          <a:xfrm>
            <a:off x="0" y="419100"/>
            <a:ext cx="9144000" cy="390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HAVE A PURPOSE: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Shape 3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7498" y="4587350"/>
            <a:ext cx="1908999" cy="357949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Shape 358"/>
          <p:cNvSpPr txBox="1"/>
          <p:nvPr>
            <p:ph idx="4294967295" type="title"/>
          </p:nvPr>
        </p:nvSpPr>
        <p:spPr>
          <a:xfrm>
            <a:off x="0" y="225750"/>
            <a:ext cx="9144000" cy="98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OPTIMIZE MONETIZATION</a:t>
            </a:r>
          </a:p>
        </p:txBody>
      </p:sp>
      <p:sp>
        <p:nvSpPr>
          <p:cNvPr id="359" name="Shape 359"/>
          <p:cNvSpPr txBox="1"/>
          <p:nvPr/>
        </p:nvSpPr>
        <p:spPr>
          <a:xfrm>
            <a:off x="0" y="1828800"/>
            <a:ext cx="9144000" cy="2028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007BFF"/>
                </a:solidFill>
                <a:latin typeface="Raleway"/>
                <a:ea typeface="Raleway"/>
                <a:cs typeface="Raleway"/>
                <a:sym typeface="Raleway"/>
              </a:rPr>
              <a:t>Create Value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007BFF"/>
                </a:solidFill>
                <a:latin typeface="Raleway"/>
                <a:ea typeface="Raleway"/>
                <a:cs typeface="Raleway"/>
                <a:sym typeface="Raleway"/>
              </a:rPr>
              <a:t>Have a Purpose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Optimize the User Journey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A/B Testing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Engage The User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Shape 3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7498" y="4587350"/>
            <a:ext cx="1908999" cy="357949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Shape 365"/>
          <p:cNvSpPr txBox="1"/>
          <p:nvPr/>
        </p:nvSpPr>
        <p:spPr>
          <a:xfrm>
            <a:off x="985800" y="3676650"/>
            <a:ext cx="7172399" cy="624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Define what you want your users to do: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rgbClr val="007BFF"/>
                </a:solidFill>
                <a:latin typeface="Raleway"/>
                <a:ea typeface="Raleway"/>
                <a:cs typeface="Raleway"/>
                <a:sym typeface="Raleway"/>
              </a:rPr>
              <a:t>Start:</a:t>
            </a:r>
            <a:r>
              <a:rPr lang="en">
                <a:latin typeface="Raleway"/>
                <a:ea typeface="Raleway"/>
                <a:cs typeface="Raleway"/>
                <a:sym typeface="Raleway"/>
              </a:rPr>
              <a:t> What/Where do they begin?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rgbClr val="007BFF"/>
                </a:solidFill>
                <a:latin typeface="Raleway"/>
                <a:ea typeface="Raleway"/>
                <a:cs typeface="Raleway"/>
                <a:sym typeface="Raleway"/>
              </a:rPr>
              <a:t>Goal: </a:t>
            </a:r>
            <a:r>
              <a:rPr lang="en">
                <a:latin typeface="Raleway"/>
                <a:ea typeface="Raleway"/>
                <a:cs typeface="Raleway"/>
                <a:sym typeface="Raleway"/>
              </a:rPr>
              <a:t>What are you trying to get them to achieve?</a:t>
            </a:r>
          </a:p>
          <a:p>
            <a:pPr algn="ctr">
              <a:spcBef>
                <a:spcPts val="0"/>
              </a:spcBef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66" name="Shape 3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6512" y="1367337"/>
            <a:ext cx="4370975" cy="2185487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Shape 367"/>
          <p:cNvSpPr txBox="1"/>
          <p:nvPr>
            <p:ph idx="4294967295" type="title"/>
          </p:nvPr>
        </p:nvSpPr>
        <p:spPr>
          <a:xfrm>
            <a:off x="0" y="225750"/>
            <a:ext cx="9144000" cy="98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USER JOURNEY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Shape 3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210" y="1114425"/>
            <a:ext cx="7895573" cy="335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Shape 3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7498" y="4587350"/>
            <a:ext cx="1908999" cy="357949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Shape 374"/>
          <p:cNvSpPr txBox="1"/>
          <p:nvPr>
            <p:ph idx="4294967295" type="title"/>
          </p:nvPr>
        </p:nvSpPr>
        <p:spPr>
          <a:xfrm>
            <a:off x="0" y="225750"/>
            <a:ext cx="9144000" cy="98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USER JOURNEY MAP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Shape 3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Shape 380"/>
          <p:cNvSpPr txBox="1"/>
          <p:nvPr/>
        </p:nvSpPr>
        <p:spPr>
          <a:xfrm>
            <a:off x="833400" y="2686050"/>
            <a:ext cx="7477199" cy="952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b="1" lang="en" sz="3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IF YOU DON’T KNOW THE DIRECTION USERS SHOULD GO, NEITHER WILL THEY.</a:t>
            </a:r>
          </a:p>
        </p:txBody>
      </p:sp>
      <p:pic>
        <p:nvPicPr>
          <p:cNvPr id="381" name="Shape 3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81460" y="4627192"/>
            <a:ext cx="1781099" cy="2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Shape 3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7498" y="4587350"/>
            <a:ext cx="1908999" cy="357949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Shape 387"/>
          <p:cNvSpPr txBox="1"/>
          <p:nvPr>
            <p:ph idx="4294967295" type="title"/>
          </p:nvPr>
        </p:nvSpPr>
        <p:spPr>
          <a:xfrm>
            <a:off x="0" y="225750"/>
            <a:ext cx="9144000" cy="98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OPTIMIZE MONETIZATION</a:t>
            </a:r>
          </a:p>
        </p:txBody>
      </p:sp>
      <p:sp>
        <p:nvSpPr>
          <p:cNvPr id="388" name="Shape 388"/>
          <p:cNvSpPr txBox="1"/>
          <p:nvPr/>
        </p:nvSpPr>
        <p:spPr>
          <a:xfrm>
            <a:off x="0" y="1828800"/>
            <a:ext cx="9144000" cy="2028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007BFF"/>
                </a:solidFill>
                <a:latin typeface="Raleway"/>
                <a:ea typeface="Raleway"/>
                <a:cs typeface="Raleway"/>
                <a:sym typeface="Raleway"/>
              </a:rPr>
              <a:t>Create Value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007BFF"/>
                </a:solidFill>
                <a:latin typeface="Raleway"/>
                <a:ea typeface="Raleway"/>
                <a:cs typeface="Raleway"/>
                <a:sym typeface="Raleway"/>
              </a:rPr>
              <a:t>Have a Purpose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Optimize the User Journey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A/B Testing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Engage The User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idx="4294967295" type="title"/>
          </p:nvPr>
        </p:nvSpPr>
        <p:spPr>
          <a:xfrm>
            <a:off x="-100" y="1509525"/>
            <a:ext cx="9144000" cy="14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ctr">
              <a:spcBef>
                <a:spcPts val="0"/>
              </a:spcBef>
              <a:buNone/>
            </a:pPr>
            <a:r>
              <a:rPr b="1" lang="en" sz="4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WHAT IS RUNTASTIC? </a:t>
            </a:r>
          </a:p>
        </p:txBody>
      </p:sp>
      <p:pic>
        <p:nvPicPr>
          <p:cNvPr id="188" name="Shape 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7498" y="4587350"/>
            <a:ext cx="1908999" cy="357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Shape 3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7498" y="4587350"/>
            <a:ext cx="1908999" cy="35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Shape 3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577" y="1238249"/>
            <a:ext cx="8466824" cy="30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Shape 395"/>
          <p:cNvSpPr txBox="1"/>
          <p:nvPr>
            <p:ph idx="4294967295" type="title"/>
          </p:nvPr>
        </p:nvSpPr>
        <p:spPr>
          <a:xfrm>
            <a:off x="0" y="225750"/>
            <a:ext cx="9144000" cy="98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A/B TESTING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Shape 4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7498" y="4587350"/>
            <a:ext cx="1908999" cy="357949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Shape 401"/>
          <p:cNvSpPr txBox="1"/>
          <p:nvPr/>
        </p:nvSpPr>
        <p:spPr>
          <a:xfrm>
            <a:off x="0" y="1828800"/>
            <a:ext cx="9144000" cy="2028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007BFF"/>
                </a:solidFill>
                <a:latin typeface="Raleway"/>
                <a:ea typeface="Raleway"/>
                <a:cs typeface="Raleway"/>
                <a:sym typeface="Raleway"/>
              </a:rPr>
              <a:t>Create Value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007BFF"/>
                </a:solidFill>
                <a:latin typeface="Raleway"/>
                <a:ea typeface="Raleway"/>
                <a:cs typeface="Raleway"/>
                <a:sym typeface="Raleway"/>
              </a:rPr>
              <a:t>Have a Purpose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Optimize the User Journey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A/B Testing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007BFF"/>
                </a:solidFill>
                <a:latin typeface="Raleway"/>
                <a:ea typeface="Raleway"/>
                <a:cs typeface="Raleway"/>
                <a:sym typeface="Raleway"/>
              </a:rPr>
              <a:t>Engage The User</a:t>
            </a:r>
          </a:p>
        </p:txBody>
      </p:sp>
      <p:sp>
        <p:nvSpPr>
          <p:cNvPr id="402" name="Shape 402"/>
          <p:cNvSpPr txBox="1"/>
          <p:nvPr>
            <p:ph idx="4294967295" type="title"/>
          </p:nvPr>
        </p:nvSpPr>
        <p:spPr>
          <a:xfrm>
            <a:off x="0" y="225750"/>
            <a:ext cx="9144000" cy="98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OPTIMIZE MONETIZATION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Shape 4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7498" y="4587350"/>
            <a:ext cx="1908999" cy="357949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Shape 408"/>
          <p:cNvSpPr txBox="1"/>
          <p:nvPr>
            <p:ph idx="4294967295" type="title"/>
          </p:nvPr>
        </p:nvSpPr>
        <p:spPr>
          <a:xfrm>
            <a:off x="0" y="225750"/>
            <a:ext cx="9144000" cy="98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USER ENGAGEMENT</a:t>
            </a:r>
          </a:p>
        </p:txBody>
      </p:sp>
      <p:pic>
        <p:nvPicPr>
          <p:cNvPr id="409" name="Shape 4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837" y="1210349"/>
            <a:ext cx="7019925" cy="293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Shape 418"/>
          <p:cNvPicPr preferRelativeResize="0"/>
          <p:nvPr/>
        </p:nvPicPr>
        <p:blipFill rotWithShape="1">
          <a:blip r:embed="rId3">
            <a:alphaModFix/>
          </a:blip>
          <a:srcRect b="15626" l="0" r="0" t="0"/>
          <a:stretch/>
        </p:blipFill>
        <p:spPr>
          <a:xfrm>
            <a:off x="0" y="0"/>
            <a:ext cx="9144004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Shape 4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81460" y="4627192"/>
            <a:ext cx="1781099" cy="2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Shape 420"/>
          <p:cNvSpPr txBox="1"/>
          <p:nvPr>
            <p:ph idx="4294967295" type="title"/>
          </p:nvPr>
        </p:nvSpPr>
        <p:spPr>
          <a:xfrm>
            <a:off x="0" y="668775"/>
            <a:ext cx="9144000" cy="17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buClr>
                <a:schemeClr val="lt1"/>
              </a:buClr>
              <a:buFont typeface="Trebuchet MS"/>
              <a:buNone/>
            </a:pPr>
            <a:r>
              <a:t/>
            </a:r>
            <a:endParaRPr b="1" sz="5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buClr>
                <a:schemeClr val="lt1"/>
              </a:buClr>
              <a:buFont typeface="Trebuchet MS"/>
              <a:buNone/>
            </a:pPr>
            <a:r>
              <a:t/>
            </a:r>
            <a:endParaRPr b="1" sz="5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rebuchet MS"/>
              <a:buNone/>
            </a:pPr>
            <a:r>
              <a:rPr b="1" lang="en" sz="5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THANKS!</a:t>
            </a:r>
          </a:p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Trebuchet MS"/>
              <a:buNone/>
            </a:pPr>
            <a:r>
              <a:rPr lang="en"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WE ARE HIRING! COME TALK TO ME!</a:t>
            </a:r>
          </a:p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buClr>
                <a:schemeClr val="lt1"/>
              </a:buClr>
              <a:buFont typeface="Trebuchet MS"/>
              <a:buNone/>
            </a:pPr>
            <a:r>
              <a:t/>
            </a: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buClr>
                <a:schemeClr val="lt1"/>
              </a:buClr>
              <a:buFont typeface="Trebuchet MS"/>
              <a:buNone/>
            </a:pPr>
            <a:r>
              <a:t/>
            </a: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buClr>
                <a:schemeClr val="lt1"/>
              </a:buClr>
              <a:buFont typeface="Trebuchet MS"/>
              <a:buNone/>
            </a:pPr>
            <a:r>
              <a:rPr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Vahid Gharaei</a:t>
            </a:r>
          </a:p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buClr>
                <a:schemeClr val="lt1"/>
              </a:buClr>
              <a:buFont typeface="Trebuchet MS"/>
              <a:buNone/>
            </a:pPr>
            <a:r>
              <a:rPr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Business Development</a:t>
            </a:r>
          </a:p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buClr>
                <a:schemeClr val="lt1"/>
              </a:buClr>
              <a:buFont typeface="Trebuchet MS"/>
              <a:buNone/>
            </a:pPr>
            <a:r>
              <a:rPr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vg@runtastic.com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7498" y="4587350"/>
            <a:ext cx="1908999" cy="35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975" y="1898050"/>
            <a:ext cx="7654048" cy="15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 txBox="1"/>
          <p:nvPr>
            <p:ph idx="4294967295" type="title"/>
          </p:nvPr>
        </p:nvSpPr>
        <p:spPr>
          <a:xfrm>
            <a:off x="0" y="225750"/>
            <a:ext cx="9144000" cy="98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800">
                <a:latin typeface="Raleway"/>
                <a:ea typeface="Raleway"/>
                <a:cs typeface="Raleway"/>
                <a:sym typeface="Raleway"/>
              </a:rPr>
              <a:t>FACTS &amp; FIGURES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hape 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7498" y="4587350"/>
            <a:ext cx="1908999" cy="35794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Shape 201"/>
          <p:cNvSpPr txBox="1"/>
          <p:nvPr/>
        </p:nvSpPr>
        <p:spPr>
          <a:xfrm>
            <a:off x="4103425" y="1836350"/>
            <a:ext cx="4501499" cy="24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latin typeface="Raleway"/>
                <a:ea typeface="Raleway"/>
                <a:cs typeface="Raleway"/>
                <a:sym typeface="Raleway"/>
              </a:rPr>
              <a:t>The Runtastic Ecosystem offers users a comprehensive and easy-to-use portfolio of health and fitness products, services &amp; content. Why? Because we want our users to track their daily lives and develop better awareness of how they’re living. We want to help them reach their goals, live better &amp; live longer. </a:t>
            </a:r>
            <a:r>
              <a:rPr lang="en" sz="1600">
                <a:solidFill>
                  <a:srgbClr val="007BFF"/>
                </a:solidFill>
                <a:latin typeface="Raleway"/>
                <a:ea typeface="Raleway"/>
                <a:cs typeface="Raleway"/>
                <a:sym typeface="Raleway"/>
              </a:rPr>
              <a:t>#Runtastic #LiveLong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sz="1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02" name="Shape 2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175" y="1622412"/>
            <a:ext cx="2995323" cy="288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 txBox="1"/>
          <p:nvPr>
            <p:ph idx="4294967295" type="title"/>
          </p:nvPr>
        </p:nvSpPr>
        <p:spPr>
          <a:xfrm>
            <a:off x="0" y="225750"/>
            <a:ext cx="9144000" cy="98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RUNTASTIC ECOSYSTEM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Shape 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7498" y="4587350"/>
            <a:ext cx="1908999" cy="35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5662" y="292499"/>
            <a:ext cx="2692675" cy="26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Shape 210"/>
          <p:cNvSpPr txBox="1"/>
          <p:nvPr/>
        </p:nvSpPr>
        <p:spPr>
          <a:xfrm>
            <a:off x="0" y="3016575"/>
            <a:ext cx="9144000" cy="4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b="1" lang="en" sz="3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RUNTASTIC APP ECOSYSTEM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0" y="3634125"/>
            <a:ext cx="9144000" cy="84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007BFF"/>
                </a:solidFill>
                <a:latin typeface="Raleway"/>
                <a:ea typeface="Raleway"/>
                <a:cs typeface="Raleway"/>
                <a:sym typeface="Raleway"/>
              </a:rPr>
              <a:t>Runtastic</a:t>
            </a:r>
            <a:r>
              <a:rPr lang="en" sz="1600">
                <a:latin typeface="Raleway"/>
                <a:ea typeface="Raleway"/>
                <a:cs typeface="Raleway"/>
                <a:sym typeface="Raleway"/>
              </a:rPr>
              <a:t> offers users a full suite of </a:t>
            </a:r>
            <a:r>
              <a:rPr lang="en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health &amp; fitness</a:t>
            </a:r>
            <a:r>
              <a:rPr lang="en" sz="1600">
                <a:latin typeface="Raleway"/>
                <a:ea typeface="Raleway"/>
                <a:cs typeface="Raleway"/>
                <a:sym typeface="Raleway"/>
              </a:rPr>
              <a:t> apps to help them live consciously, meet personal goals and have fun along the way. Apps are released, updated and optimized in an ongoing manner to best serve users.</a:t>
            </a:r>
          </a:p>
          <a:p>
            <a:pPr algn="ctr">
              <a:spcBef>
                <a:spcPts val="0"/>
              </a:spcBef>
              <a:buNone/>
            </a:pPr>
            <a:r>
              <a:t/>
            </a:r>
            <a:endParaRPr sz="1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4417637" y="2001000"/>
            <a:ext cx="308699" cy="300599"/>
          </a:xfrm>
          <a:prstGeom prst="flowChartAlternateProcess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?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hape 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7498" y="4587350"/>
            <a:ext cx="1908999" cy="357949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 txBox="1"/>
          <p:nvPr/>
        </p:nvSpPr>
        <p:spPr>
          <a:xfrm>
            <a:off x="4035600" y="2484350"/>
            <a:ext cx="1072800" cy="914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6000"/>
          </a:p>
        </p:txBody>
      </p:sp>
      <p:sp>
        <p:nvSpPr>
          <p:cNvPr id="219" name="Shape 219"/>
          <p:cNvSpPr txBox="1"/>
          <p:nvPr/>
        </p:nvSpPr>
        <p:spPr>
          <a:xfrm>
            <a:off x="-75" y="914400"/>
            <a:ext cx="91440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How will you monetize your app(s)?</a:t>
            </a:r>
          </a:p>
        </p:txBody>
      </p:sp>
      <p:sp>
        <p:nvSpPr>
          <p:cNvPr id="220" name="Shape 220"/>
          <p:cNvSpPr txBox="1"/>
          <p:nvPr/>
        </p:nvSpPr>
        <p:spPr>
          <a:xfrm>
            <a:off x="1323975" y="1620775"/>
            <a:ext cx="7067700" cy="2143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007BFF"/>
              </a:buClr>
              <a:buSzPct val="100000"/>
              <a:buFont typeface="Raleway"/>
              <a:buChar char="●"/>
            </a:pPr>
            <a:r>
              <a:rPr lang="en" sz="1800">
                <a:latin typeface="Raleway"/>
                <a:ea typeface="Raleway"/>
                <a:cs typeface="Raleway"/>
                <a:sym typeface="Raleway"/>
              </a:rPr>
              <a:t>Build this into your product strategy and development</a:t>
            </a:r>
          </a:p>
          <a:p>
            <a:pPr indent="-342900" lvl="0" marL="457200" rtl="0">
              <a:spcBef>
                <a:spcPts val="0"/>
              </a:spcBef>
              <a:buClr>
                <a:srgbClr val="007BFF"/>
              </a:buClr>
              <a:buSzPct val="100000"/>
              <a:buFont typeface="Raleway"/>
              <a:buChar char="●"/>
            </a:pPr>
            <a:r>
              <a:rPr lang="en" sz="1800">
                <a:latin typeface="Raleway"/>
                <a:ea typeface="Raleway"/>
                <a:cs typeface="Raleway"/>
                <a:sym typeface="Raleway"/>
              </a:rPr>
              <a:t>Freemium model - find the right mix</a:t>
            </a:r>
          </a:p>
          <a:p>
            <a:pPr indent="-342900" lvl="0" marL="457200" rtl="0">
              <a:spcBef>
                <a:spcPts val="0"/>
              </a:spcBef>
              <a:buClr>
                <a:srgbClr val="007BFF"/>
              </a:buClr>
              <a:buSzPct val="100000"/>
              <a:buFont typeface="Raleway"/>
              <a:buChar char="●"/>
            </a:pPr>
            <a:r>
              <a:rPr lang="en" sz="1800">
                <a:latin typeface="Raleway"/>
                <a:ea typeface="Raleway"/>
                <a:cs typeface="Raleway"/>
                <a:sym typeface="Raleway"/>
              </a:rPr>
              <a:t>Can you survive on ads?</a:t>
            </a:r>
          </a:p>
          <a:p>
            <a:pPr indent="-342900" lvl="1" marL="914400" rtl="0">
              <a:spcBef>
                <a:spcPts val="0"/>
              </a:spcBef>
              <a:buClr>
                <a:srgbClr val="007BFF"/>
              </a:buClr>
              <a:buSzPct val="100000"/>
              <a:buFont typeface="Raleway"/>
              <a:buChar char="○"/>
            </a:pPr>
            <a:r>
              <a:rPr lang="en" sz="1800">
                <a:latin typeface="Raleway"/>
                <a:ea typeface="Raleway"/>
                <a:cs typeface="Raleway"/>
                <a:sym typeface="Raleway"/>
              </a:rPr>
              <a:t>#1 reason people pay for an upgrade</a:t>
            </a:r>
          </a:p>
          <a:p>
            <a:pPr indent="-342900" lvl="1" marL="914400" rtl="0">
              <a:spcBef>
                <a:spcPts val="0"/>
              </a:spcBef>
              <a:buClr>
                <a:srgbClr val="007BFF"/>
              </a:buClr>
              <a:buSzPct val="100000"/>
              <a:buFont typeface="Raleway"/>
              <a:buChar char="○"/>
            </a:pPr>
            <a:r>
              <a:rPr lang="en" sz="1800">
                <a:latin typeface="Raleway"/>
                <a:ea typeface="Raleway"/>
                <a:cs typeface="Raleway"/>
                <a:sym typeface="Raleway"/>
              </a:rPr>
              <a:t>Mobile Ad Spend grew by 65% in 2014*</a:t>
            </a:r>
          </a:p>
          <a:p>
            <a:pPr indent="-342900" lvl="0" marL="457200" rtl="0">
              <a:spcBef>
                <a:spcPts val="0"/>
              </a:spcBef>
              <a:buClr>
                <a:srgbClr val="007BFF"/>
              </a:buClr>
              <a:buSzPct val="100000"/>
              <a:buFont typeface="Raleway"/>
              <a:buChar char="●"/>
            </a:pPr>
            <a:r>
              <a:rPr lang="en" sz="1800">
                <a:latin typeface="Raleway"/>
                <a:ea typeface="Raleway"/>
                <a:cs typeface="Raleway"/>
                <a:sym typeface="Raleway"/>
              </a:rPr>
              <a:t>Follow the latest monetization trends</a:t>
            </a:r>
          </a:p>
          <a:p>
            <a:pPr indent="-342900" lvl="1" marL="914400">
              <a:spcBef>
                <a:spcPts val="0"/>
              </a:spcBef>
              <a:buClr>
                <a:srgbClr val="007BFF"/>
              </a:buClr>
              <a:buSzPct val="100000"/>
              <a:buFont typeface="Raleway"/>
              <a:buChar char="○"/>
            </a:pPr>
            <a:r>
              <a:rPr lang="en" sz="1800">
                <a:latin typeface="Raleway"/>
                <a:ea typeface="Raleway"/>
                <a:cs typeface="Raleway"/>
                <a:sym typeface="Raleway"/>
              </a:rPr>
              <a:t>Go free and focus on recurring subscription revenue</a:t>
            </a:r>
          </a:p>
        </p:txBody>
      </p:sp>
      <p:sp>
        <p:nvSpPr>
          <p:cNvPr id="221" name="Shape 221"/>
          <p:cNvSpPr txBox="1"/>
          <p:nvPr/>
        </p:nvSpPr>
        <p:spPr>
          <a:xfrm>
            <a:off x="2537175" y="4112450"/>
            <a:ext cx="4069500" cy="474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12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*Interactive Advertising Bureau</a:t>
            </a:r>
          </a:p>
        </p:txBody>
      </p:sp>
      <p:sp>
        <p:nvSpPr>
          <p:cNvPr id="222" name="Shape 222"/>
          <p:cNvSpPr txBox="1"/>
          <p:nvPr>
            <p:ph idx="4294967295" type="title"/>
          </p:nvPr>
        </p:nvSpPr>
        <p:spPr>
          <a:xfrm>
            <a:off x="0" y="225750"/>
            <a:ext cx="9144000" cy="98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MONETIZATION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hape 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7498" y="4587350"/>
            <a:ext cx="1908999" cy="35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2250" y="1834687"/>
            <a:ext cx="2191358" cy="1299024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Shape 229"/>
          <p:cNvSpPr txBox="1"/>
          <p:nvPr/>
        </p:nvSpPr>
        <p:spPr>
          <a:xfrm>
            <a:off x="1445075" y="3398450"/>
            <a:ext cx="1857299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RUNTASTIC.COM</a:t>
            </a:r>
          </a:p>
        </p:txBody>
      </p:sp>
      <p:sp>
        <p:nvSpPr>
          <p:cNvPr id="230" name="Shape 230"/>
          <p:cNvSpPr txBox="1"/>
          <p:nvPr/>
        </p:nvSpPr>
        <p:spPr>
          <a:xfrm>
            <a:off x="4035600" y="2027150"/>
            <a:ext cx="1072800" cy="914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6000"/>
              <a:t>+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6234625" y="3398450"/>
            <a:ext cx="1625699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IN-APP</a:t>
            </a:r>
          </a:p>
        </p:txBody>
      </p:sp>
      <p:pic>
        <p:nvPicPr>
          <p:cNvPr id="232" name="Shape 2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937474" y="1522059"/>
            <a:ext cx="1072799" cy="1924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10275" y="1522057"/>
            <a:ext cx="1072799" cy="1924267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Shape 234"/>
          <p:cNvSpPr txBox="1"/>
          <p:nvPr>
            <p:ph idx="4294967295" type="title"/>
          </p:nvPr>
        </p:nvSpPr>
        <p:spPr>
          <a:xfrm>
            <a:off x="0" y="225750"/>
            <a:ext cx="9144000" cy="98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ADVERTISING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hape 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7498" y="4587350"/>
            <a:ext cx="1908999" cy="35794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Shape 240"/>
          <p:cNvSpPr txBox="1"/>
          <p:nvPr/>
        </p:nvSpPr>
        <p:spPr>
          <a:xfrm>
            <a:off x="1568400" y="3398450"/>
            <a:ext cx="1625699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CONSUMABLES</a:t>
            </a:r>
          </a:p>
        </p:txBody>
      </p:sp>
      <p:sp>
        <p:nvSpPr>
          <p:cNvPr id="241" name="Shape 241"/>
          <p:cNvSpPr txBox="1"/>
          <p:nvPr/>
        </p:nvSpPr>
        <p:spPr>
          <a:xfrm>
            <a:off x="4035600" y="2027150"/>
            <a:ext cx="1072800" cy="914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0"/>
              <a:t>+</a:t>
            </a:r>
          </a:p>
        </p:txBody>
      </p:sp>
      <p:sp>
        <p:nvSpPr>
          <p:cNvPr id="242" name="Shape 242"/>
          <p:cNvSpPr txBox="1"/>
          <p:nvPr/>
        </p:nvSpPr>
        <p:spPr>
          <a:xfrm>
            <a:off x="5950475" y="3398450"/>
            <a:ext cx="1625699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ONE-TIME</a:t>
            </a:r>
          </a:p>
        </p:txBody>
      </p:sp>
      <p:pic>
        <p:nvPicPr>
          <p:cNvPr id="243" name="Shape 2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3314" y="1769824"/>
            <a:ext cx="2540009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Shape 2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8050" y="1741400"/>
            <a:ext cx="1377319" cy="1377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Shape 2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86669" y="2555210"/>
            <a:ext cx="671789" cy="67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4050" y="2555210"/>
            <a:ext cx="671789" cy="671788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Shape 247"/>
          <p:cNvSpPr txBox="1"/>
          <p:nvPr>
            <p:ph idx="4294967295" type="title"/>
          </p:nvPr>
        </p:nvSpPr>
        <p:spPr>
          <a:xfrm>
            <a:off x="0" y="225750"/>
            <a:ext cx="9144000" cy="98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IN APP PURCHASE (IAP)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Shape 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7498" y="4587350"/>
            <a:ext cx="1908999" cy="35794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 txBox="1"/>
          <p:nvPr/>
        </p:nvSpPr>
        <p:spPr>
          <a:xfrm>
            <a:off x="4029075" y="1266900"/>
            <a:ext cx="4524300" cy="30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lang="en" sz="3000">
                <a:latin typeface="Raleway"/>
                <a:ea typeface="Raleway"/>
                <a:cs typeface="Raleway"/>
                <a:sym typeface="Raleway"/>
              </a:rPr>
              <a:t>FREEMIUM MODEL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4" name="Shape 254"/>
          <p:cNvSpPr txBox="1"/>
          <p:nvPr>
            <p:ph idx="4294967295" type="title"/>
          </p:nvPr>
        </p:nvSpPr>
        <p:spPr>
          <a:xfrm>
            <a:off x="0" y="225750"/>
            <a:ext cx="9144000" cy="98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RUNTASTIC MEMBERSHIP</a:t>
            </a:r>
          </a:p>
        </p:txBody>
      </p:sp>
      <p:sp>
        <p:nvSpPr>
          <p:cNvPr id="255" name="Shape 255"/>
          <p:cNvSpPr/>
          <p:nvPr/>
        </p:nvSpPr>
        <p:spPr>
          <a:xfrm>
            <a:off x="766800" y="1266900"/>
            <a:ext cx="3000300" cy="3000300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6" name="Shape 256"/>
          <p:cNvSpPr/>
          <p:nvPr/>
        </p:nvSpPr>
        <p:spPr>
          <a:xfrm>
            <a:off x="1428750" y="2438400"/>
            <a:ext cx="1676399" cy="1676399"/>
          </a:xfrm>
          <a:prstGeom prst="ellipse">
            <a:avLst/>
          </a:prstGeom>
          <a:solidFill>
            <a:srgbClr val="007B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7" name="Shape 257"/>
          <p:cNvSpPr txBox="1"/>
          <p:nvPr/>
        </p:nvSpPr>
        <p:spPr>
          <a:xfrm>
            <a:off x="1719300" y="3052800"/>
            <a:ext cx="1095299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FREE</a:t>
            </a:r>
          </a:p>
        </p:txBody>
      </p:sp>
      <p:sp>
        <p:nvSpPr>
          <p:cNvPr id="258" name="Shape 258"/>
          <p:cNvSpPr txBox="1"/>
          <p:nvPr/>
        </p:nvSpPr>
        <p:spPr>
          <a:xfrm>
            <a:off x="1504950" y="1676775"/>
            <a:ext cx="15240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PREMIUM</a:t>
            </a:r>
          </a:p>
        </p:txBody>
      </p:sp>
      <p:sp>
        <p:nvSpPr>
          <p:cNvPr id="259" name="Shape 259"/>
          <p:cNvSpPr txBox="1"/>
          <p:nvPr/>
        </p:nvSpPr>
        <p:spPr>
          <a:xfrm>
            <a:off x="4591050" y="1971675"/>
            <a:ext cx="3962399" cy="2381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Font typeface="Raleway"/>
              <a:buChar char="●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Free membership has to be functional</a:t>
            </a:r>
          </a:p>
          <a:p>
            <a:pPr indent="-228600" lvl="0" marL="457200" rtl="0">
              <a:spcBef>
                <a:spcPts val="0"/>
              </a:spcBef>
              <a:buFont typeface="Raleway"/>
              <a:buChar char="●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Free membership creates a value proposition for Premium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228600" lvl="0" marL="457200" rtl="0">
              <a:spcBef>
                <a:spcPts val="0"/>
              </a:spcBef>
              <a:buFont typeface="Raleway"/>
              <a:buChar char="●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Premium benefits includes functions, features and value:</a:t>
            </a:r>
          </a:p>
          <a:p>
            <a:pPr indent="-228600" lvl="1" marL="914400" rtl="0">
              <a:spcBef>
                <a:spcPts val="0"/>
              </a:spcBef>
              <a:buFont typeface="Raleway"/>
              <a:buChar char="○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No ads across web and core apps</a:t>
            </a:r>
          </a:p>
          <a:p>
            <a:pPr indent="-228600" lvl="1" marL="914400" rtl="0">
              <a:spcBef>
                <a:spcPts val="0"/>
              </a:spcBef>
              <a:buFont typeface="Raleway"/>
              <a:buChar char="○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IAP benefits for free</a:t>
            </a:r>
          </a:p>
          <a:p>
            <a:pPr indent="-228600" lvl="1" marL="914400" rtl="0">
              <a:spcBef>
                <a:spcPts val="0"/>
              </a:spcBef>
              <a:buFont typeface="Raleway"/>
              <a:buChar char="○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Additional features (Training Plans, Records, Statistics, etc.)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Runtastic">
      <a:dk1>
        <a:srgbClr val="000000"/>
      </a:dk1>
      <a:lt1>
        <a:srgbClr val="FFFFFF"/>
      </a:lt1>
      <a:dk2>
        <a:srgbClr val="007BFF"/>
      </a:dk2>
      <a:lt2>
        <a:srgbClr val="FFFFFF"/>
      </a:lt2>
      <a:accent1>
        <a:srgbClr val="007BFF"/>
      </a:accent1>
      <a:accent2>
        <a:srgbClr val="E53E22"/>
      </a:accent2>
      <a:accent3>
        <a:srgbClr val="FFCD26"/>
      </a:accent3>
      <a:accent4>
        <a:srgbClr val="AE1AFF"/>
      </a:accent4>
      <a:accent5>
        <a:srgbClr val="3FE517"/>
      </a:accent5>
      <a:accent6>
        <a:srgbClr val="FFFFFF"/>
      </a:accent6>
      <a:hlink>
        <a:srgbClr val="A5D0FF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